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58" r:id="rId1"/>
  </p:sldMasterIdLst>
  <p:notesMasterIdLst>
    <p:notesMasterId r:id="rId24"/>
  </p:notesMasterIdLst>
  <p:sldIdLst>
    <p:sldId id="256" r:id="rId2"/>
    <p:sldId id="454" r:id="rId3"/>
    <p:sldId id="257" r:id="rId4"/>
    <p:sldId id="316" r:id="rId5"/>
    <p:sldId id="354" r:id="rId6"/>
    <p:sldId id="451" r:id="rId7"/>
    <p:sldId id="449" r:id="rId8"/>
    <p:sldId id="450" r:id="rId9"/>
    <p:sldId id="441" r:id="rId10"/>
    <p:sldId id="442" r:id="rId11"/>
    <p:sldId id="443" r:id="rId12"/>
    <p:sldId id="444" r:id="rId13"/>
    <p:sldId id="447" r:id="rId14"/>
    <p:sldId id="446" r:id="rId15"/>
    <p:sldId id="448" r:id="rId16"/>
    <p:sldId id="315" r:id="rId17"/>
    <p:sldId id="452" r:id="rId18"/>
    <p:sldId id="453" r:id="rId19"/>
    <p:sldId id="418" r:id="rId20"/>
    <p:sldId id="414" r:id="rId21"/>
    <p:sldId id="415" r:id="rId22"/>
    <p:sldId id="416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38ED367-B725-4642-B652-25D817189D1C}" v="86" dt="2024-11-23T22:59:03.94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822" autoAdjust="0"/>
    <p:restoredTop sz="82147" autoAdjust="0"/>
  </p:normalViewPr>
  <p:slideViewPr>
    <p:cSldViewPr snapToGrid="0" snapToObjects="1">
      <p:cViewPr>
        <p:scale>
          <a:sx n="51" d="100"/>
          <a:sy n="51" d="100"/>
        </p:scale>
        <p:origin x="496" y="6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cott Toney" userId="d00f0b0b-7c14-4551-b84a-9b82841bcd1f" providerId="ADAL" clId="{838ED367-B725-4642-B652-25D817189D1C}"/>
    <pc:docChg chg="undo custSel addSld delSld modSld sldOrd">
      <pc:chgData name="Scott Toney" userId="d00f0b0b-7c14-4551-b84a-9b82841bcd1f" providerId="ADAL" clId="{838ED367-B725-4642-B652-25D817189D1C}" dt="2024-11-23T22:59:03.945" v="2738" actId="14100"/>
      <pc:docMkLst>
        <pc:docMk/>
      </pc:docMkLst>
      <pc:sldChg chg="modSp mod">
        <pc:chgData name="Scott Toney" userId="d00f0b0b-7c14-4551-b84a-9b82841bcd1f" providerId="ADAL" clId="{838ED367-B725-4642-B652-25D817189D1C}" dt="2024-11-23T15:12:45.752" v="2450" actId="1076"/>
        <pc:sldMkLst>
          <pc:docMk/>
          <pc:sldMk cId="1142883852" sldId="256"/>
        </pc:sldMkLst>
        <pc:spChg chg="mod">
          <ac:chgData name="Scott Toney" userId="d00f0b0b-7c14-4551-b84a-9b82841bcd1f" providerId="ADAL" clId="{838ED367-B725-4642-B652-25D817189D1C}" dt="2024-11-23T15:12:41.592" v="2449" actId="14100"/>
          <ac:spMkLst>
            <pc:docMk/>
            <pc:sldMk cId="1142883852" sldId="256"/>
            <ac:spMk id="2" creationId="{DB8D3243-9DC7-23A3-E688-349261FD1F40}"/>
          </ac:spMkLst>
        </pc:spChg>
        <pc:spChg chg="mod">
          <ac:chgData name="Scott Toney" userId="d00f0b0b-7c14-4551-b84a-9b82841bcd1f" providerId="ADAL" clId="{838ED367-B725-4642-B652-25D817189D1C}" dt="2024-11-23T15:12:45.752" v="2450" actId="1076"/>
          <ac:spMkLst>
            <pc:docMk/>
            <pc:sldMk cId="1142883852" sldId="256"/>
            <ac:spMk id="3" creationId="{47615AD5-62A2-CFFF-01F9-A8FB37723D70}"/>
          </ac:spMkLst>
        </pc:spChg>
      </pc:sldChg>
      <pc:sldChg chg="addSp delSp modSp mod">
        <pc:chgData name="Scott Toney" userId="d00f0b0b-7c14-4551-b84a-9b82841bcd1f" providerId="ADAL" clId="{838ED367-B725-4642-B652-25D817189D1C}" dt="2024-11-23T17:03:51.242" v="2538" actId="14100"/>
        <pc:sldMkLst>
          <pc:docMk/>
          <pc:sldMk cId="2531947890" sldId="257"/>
        </pc:sldMkLst>
        <pc:spChg chg="mod">
          <ac:chgData name="Scott Toney" userId="d00f0b0b-7c14-4551-b84a-9b82841bcd1f" providerId="ADAL" clId="{838ED367-B725-4642-B652-25D817189D1C}" dt="2024-11-22T20:23:28.616" v="100" actId="20577"/>
          <ac:spMkLst>
            <pc:docMk/>
            <pc:sldMk cId="2531947890" sldId="257"/>
            <ac:spMk id="2" creationId="{598E38CD-FC62-385B-0C3B-6C1E7C322666}"/>
          </ac:spMkLst>
        </pc:spChg>
        <pc:spChg chg="mod">
          <ac:chgData name="Scott Toney" userId="d00f0b0b-7c14-4551-b84a-9b82841bcd1f" providerId="ADAL" clId="{838ED367-B725-4642-B652-25D817189D1C}" dt="2024-11-23T15:14:30.273" v="2456" actId="1076"/>
          <ac:spMkLst>
            <pc:docMk/>
            <pc:sldMk cId="2531947890" sldId="257"/>
            <ac:spMk id="3" creationId="{86D965EB-77E8-76ED-8C68-6797E3C7FB9B}"/>
          </ac:spMkLst>
        </pc:spChg>
        <pc:spChg chg="add">
          <ac:chgData name="Scott Toney" userId="d00f0b0b-7c14-4551-b84a-9b82841bcd1f" providerId="ADAL" clId="{838ED367-B725-4642-B652-25D817189D1C}" dt="2024-11-23T17:02:35.058" v="2535"/>
          <ac:spMkLst>
            <pc:docMk/>
            <pc:sldMk cId="2531947890" sldId="257"/>
            <ac:spMk id="4" creationId="{5E3D12FB-125C-B951-EA4A-59274E374331}"/>
          </ac:spMkLst>
        </pc:spChg>
        <pc:picChg chg="add mod">
          <ac:chgData name="Scott Toney" userId="d00f0b0b-7c14-4551-b84a-9b82841bcd1f" providerId="ADAL" clId="{838ED367-B725-4642-B652-25D817189D1C}" dt="2024-11-23T15:14:30.273" v="2456" actId="1076"/>
          <ac:picMkLst>
            <pc:docMk/>
            <pc:sldMk cId="2531947890" sldId="257"/>
            <ac:picMk id="1026" creationId="{FEDCBB8B-C191-E85B-763E-1633A15E14A9}"/>
          </ac:picMkLst>
        </pc:picChg>
        <pc:picChg chg="add del mod">
          <ac:chgData name="Scott Toney" userId="d00f0b0b-7c14-4551-b84a-9b82841bcd1f" providerId="ADAL" clId="{838ED367-B725-4642-B652-25D817189D1C}" dt="2024-11-23T16:39:45.651" v="2530" actId="478"/>
          <ac:picMkLst>
            <pc:docMk/>
            <pc:sldMk cId="2531947890" sldId="257"/>
            <ac:picMk id="1028" creationId="{32A52ABD-7E6D-867F-A473-499A127C1C40}"/>
          </ac:picMkLst>
        </pc:picChg>
        <pc:picChg chg="add del mod">
          <ac:chgData name="Scott Toney" userId="d00f0b0b-7c14-4551-b84a-9b82841bcd1f" providerId="ADAL" clId="{838ED367-B725-4642-B652-25D817189D1C}" dt="2024-11-23T17:02:33.790" v="2534" actId="478"/>
          <ac:picMkLst>
            <pc:docMk/>
            <pc:sldMk cId="2531947890" sldId="257"/>
            <ac:picMk id="1030" creationId="{B83EC95E-356F-8C3C-9419-357762BB6673}"/>
          </ac:picMkLst>
        </pc:picChg>
        <pc:picChg chg="add mod">
          <ac:chgData name="Scott Toney" userId="d00f0b0b-7c14-4551-b84a-9b82841bcd1f" providerId="ADAL" clId="{838ED367-B725-4642-B652-25D817189D1C}" dt="2024-11-23T17:03:51.242" v="2538" actId="14100"/>
          <ac:picMkLst>
            <pc:docMk/>
            <pc:sldMk cId="2531947890" sldId="257"/>
            <ac:picMk id="1034" creationId="{D3702A17-3C8C-D9D8-2DE8-F31E955ECE78}"/>
          </ac:picMkLst>
        </pc:picChg>
      </pc:sldChg>
      <pc:sldChg chg="del">
        <pc:chgData name="Scott Toney" userId="d00f0b0b-7c14-4551-b84a-9b82841bcd1f" providerId="ADAL" clId="{838ED367-B725-4642-B652-25D817189D1C}" dt="2024-11-22T20:49:18.100" v="2448" actId="47"/>
        <pc:sldMkLst>
          <pc:docMk/>
          <pc:sldMk cId="728124875" sldId="269"/>
        </pc:sldMkLst>
      </pc:sldChg>
      <pc:sldChg chg="addSp modSp mod modNotesTx">
        <pc:chgData name="Scott Toney" userId="d00f0b0b-7c14-4551-b84a-9b82841bcd1f" providerId="ADAL" clId="{838ED367-B725-4642-B652-25D817189D1C}" dt="2024-11-23T17:19:13.695" v="2618" actId="20577"/>
        <pc:sldMkLst>
          <pc:docMk/>
          <pc:sldMk cId="1799333596" sldId="315"/>
        </pc:sldMkLst>
        <pc:spChg chg="mod">
          <ac:chgData name="Scott Toney" userId="d00f0b0b-7c14-4551-b84a-9b82841bcd1f" providerId="ADAL" clId="{838ED367-B725-4642-B652-25D817189D1C}" dt="2024-11-22T20:43:25.106" v="1823" actId="20577"/>
          <ac:spMkLst>
            <pc:docMk/>
            <pc:sldMk cId="1799333596" sldId="315"/>
            <ac:spMk id="2" creationId="{2D42AE82-8C83-8EF4-3834-B0AA20C69E6D}"/>
          </ac:spMkLst>
        </pc:spChg>
        <pc:spChg chg="mod">
          <ac:chgData name="Scott Toney" userId="d00f0b0b-7c14-4551-b84a-9b82841bcd1f" providerId="ADAL" clId="{838ED367-B725-4642-B652-25D817189D1C}" dt="2024-11-23T15:51:36.594" v="2501" actId="1076"/>
          <ac:spMkLst>
            <pc:docMk/>
            <pc:sldMk cId="1799333596" sldId="315"/>
            <ac:spMk id="3" creationId="{BC6BA157-6976-40AB-116A-7201D1A2FC56}"/>
          </ac:spMkLst>
        </pc:spChg>
        <pc:picChg chg="add mod">
          <ac:chgData name="Scott Toney" userId="d00f0b0b-7c14-4551-b84a-9b82841bcd1f" providerId="ADAL" clId="{838ED367-B725-4642-B652-25D817189D1C}" dt="2024-11-23T15:52:47.031" v="2504" actId="14100"/>
          <ac:picMkLst>
            <pc:docMk/>
            <pc:sldMk cId="1799333596" sldId="315"/>
            <ac:picMk id="5122" creationId="{5258F622-C106-294D-6B23-5E2532CC3603}"/>
          </ac:picMkLst>
        </pc:picChg>
      </pc:sldChg>
      <pc:sldChg chg="addSp modSp mod modNotesTx">
        <pc:chgData name="Scott Toney" userId="d00f0b0b-7c14-4551-b84a-9b82841bcd1f" providerId="ADAL" clId="{838ED367-B725-4642-B652-25D817189D1C}" dt="2024-11-23T17:18:23.762" v="2607" actId="20577"/>
        <pc:sldMkLst>
          <pc:docMk/>
          <pc:sldMk cId="2638433775" sldId="316"/>
        </pc:sldMkLst>
        <pc:spChg chg="mod">
          <ac:chgData name="Scott Toney" userId="d00f0b0b-7c14-4551-b84a-9b82841bcd1f" providerId="ADAL" clId="{838ED367-B725-4642-B652-25D817189D1C}" dt="2024-11-22T20:23:46.784" v="152" actId="20577"/>
          <ac:spMkLst>
            <pc:docMk/>
            <pc:sldMk cId="2638433775" sldId="316"/>
            <ac:spMk id="2" creationId="{8C0853A3-55BC-02BD-E044-1388D6E44AEF}"/>
          </ac:spMkLst>
        </pc:spChg>
        <pc:spChg chg="mod">
          <ac:chgData name="Scott Toney" userId="d00f0b0b-7c14-4551-b84a-9b82841bcd1f" providerId="ADAL" clId="{838ED367-B725-4642-B652-25D817189D1C}" dt="2024-11-23T15:17:20.112" v="2463" actId="14100"/>
          <ac:spMkLst>
            <pc:docMk/>
            <pc:sldMk cId="2638433775" sldId="316"/>
            <ac:spMk id="3" creationId="{F065903C-6E82-13FB-7B6E-2DC7D1825349}"/>
          </ac:spMkLst>
        </pc:spChg>
        <pc:picChg chg="add mod">
          <ac:chgData name="Scott Toney" userId="d00f0b0b-7c14-4551-b84a-9b82841bcd1f" providerId="ADAL" clId="{838ED367-B725-4642-B652-25D817189D1C}" dt="2024-11-23T15:17:29.922" v="2466" actId="14100"/>
          <ac:picMkLst>
            <pc:docMk/>
            <pc:sldMk cId="2638433775" sldId="316"/>
            <ac:picMk id="2050" creationId="{14835B04-68FF-FCF7-01AF-E43D84CD38AE}"/>
          </ac:picMkLst>
        </pc:picChg>
      </pc:sldChg>
      <pc:sldChg chg="del">
        <pc:chgData name="Scott Toney" userId="d00f0b0b-7c14-4551-b84a-9b82841bcd1f" providerId="ADAL" clId="{838ED367-B725-4642-B652-25D817189D1C}" dt="2024-11-22T20:49:18.100" v="2448" actId="47"/>
        <pc:sldMkLst>
          <pc:docMk/>
          <pc:sldMk cId="1370467999" sldId="317"/>
        </pc:sldMkLst>
      </pc:sldChg>
      <pc:sldChg chg="del">
        <pc:chgData name="Scott Toney" userId="d00f0b0b-7c14-4551-b84a-9b82841bcd1f" providerId="ADAL" clId="{838ED367-B725-4642-B652-25D817189D1C}" dt="2024-11-22T20:49:18.100" v="2448" actId="47"/>
        <pc:sldMkLst>
          <pc:docMk/>
          <pc:sldMk cId="3724659427" sldId="319"/>
        </pc:sldMkLst>
      </pc:sldChg>
      <pc:sldChg chg="del">
        <pc:chgData name="Scott Toney" userId="d00f0b0b-7c14-4551-b84a-9b82841bcd1f" providerId="ADAL" clId="{838ED367-B725-4642-B652-25D817189D1C}" dt="2024-11-22T20:49:18.100" v="2448" actId="47"/>
        <pc:sldMkLst>
          <pc:docMk/>
          <pc:sldMk cId="1364813480" sldId="320"/>
        </pc:sldMkLst>
      </pc:sldChg>
      <pc:sldChg chg="del">
        <pc:chgData name="Scott Toney" userId="d00f0b0b-7c14-4551-b84a-9b82841bcd1f" providerId="ADAL" clId="{838ED367-B725-4642-B652-25D817189D1C}" dt="2024-11-22T20:49:18.100" v="2448" actId="47"/>
        <pc:sldMkLst>
          <pc:docMk/>
          <pc:sldMk cId="2075661711" sldId="321"/>
        </pc:sldMkLst>
      </pc:sldChg>
      <pc:sldChg chg="del">
        <pc:chgData name="Scott Toney" userId="d00f0b0b-7c14-4551-b84a-9b82841bcd1f" providerId="ADAL" clId="{838ED367-B725-4642-B652-25D817189D1C}" dt="2024-11-22T20:49:18.100" v="2448" actId="47"/>
        <pc:sldMkLst>
          <pc:docMk/>
          <pc:sldMk cId="280281157" sldId="353"/>
        </pc:sldMkLst>
      </pc:sldChg>
      <pc:sldChg chg="addSp delSp modSp mod">
        <pc:chgData name="Scott Toney" userId="d00f0b0b-7c14-4551-b84a-9b82841bcd1f" providerId="ADAL" clId="{838ED367-B725-4642-B652-25D817189D1C}" dt="2024-11-23T17:05:11.440" v="2540" actId="22"/>
        <pc:sldMkLst>
          <pc:docMk/>
          <pc:sldMk cId="2507788925" sldId="354"/>
        </pc:sldMkLst>
        <pc:spChg chg="mod">
          <ac:chgData name="Scott Toney" userId="d00f0b0b-7c14-4551-b84a-9b82841bcd1f" providerId="ADAL" clId="{838ED367-B725-4642-B652-25D817189D1C}" dt="2024-11-22T20:34:36.643" v="862"/>
          <ac:spMkLst>
            <pc:docMk/>
            <pc:sldMk cId="2507788925" sldId="354"/>
            <ac:spMk id="2" creationId="{8C0853A3-55BC-02BD-E044-1388D6E44AEF}"/>
          </ac:spMkLst>
        </pc:spChg>
        <pc:spChg chg="mod">
          <ac:chgData name="Scott Toney" userId="d00f0b0b-7c14-4551-b84a-9b82841bcd1f" providerId="ADAL" clId="{838ED367-B725-4642-B652-25D817189D1C}" dt="2024-11-22T20:34:02.214" v="851" actId="20578"/>
          <ac:spMkLst>
            <pc:docMk/>
            <pc:sldMk cId="2507788925" sldId="354"/>
            <ac:spMk id="3" creationId="{F065903C-6E82-13FB-7B6E-2DC7D1825349}"/>
          </ac:spMkLst>
        </pc:spChg>
        <pc:picChg chg="add del">
          <ac:chgData name="Scott Toney" userId="d00f0b0b-7c14-4551-b84a-9b82841bcd1f" providerId="ADAL" clId="{838ED367-B725-4642-B652-25D817189D1C}" dt="2024-11-23T17:05:11.440" v="2540" actId="22"/>
          <ac:picMkLst>
            <pc:docMk/>
            <pc:sldMk cId="2507788925" sldId="354"/>
            <ac:picMk id="5" creationId="{B0CC925E-E0B7-A12F-AD56-07CC99A241C8}"/>
          </ac:picMkLst>
        </pc:picChg>
      </pc:sldChg>
      <pc:sldChg chg="del">
        <pc:chgData name="Scott Toney" userId="d00f0b0b-7c14-4551-b84a-9b82841bcd1f" providerId="ADAL" clId="{838ED367-B725-4642-B652-25D817189D1C}" dt="2024-11-22T20:49:18.100" v="2448" actId="47"/>
        <pc:sldMkLst>
          <pc:docMk/>
          <pc:sldMk cId="4077801102" sldId="386"/>
        </pc:sldMkLst>
      </pc:sldChg>
      <pc:sldChg chg="addSp modSp mod">
        <pc:chgData name="Scott Toney" userId="d00f0b0b-7c14-4551-b84a-9b82841bcd1f" providerId="ADAL" clId="{838ED367-B725-4642-B652-25D817189D1C}" dt="2024-11-23T16:26:18.067" v="2528" actId="27636"/>
        <pc:sldMkLst>
          <pc:docMk/>
          <pc:sldMk cId="2582369152" sldId="414"/>
        </pc:sldMkLst>
        <pc:spChg chg="mod">
          <ac:chgData name="Scott Toney" userId="d00f0b0b-7c14-4551-b84a-9b82841bcd1f" providerId="ADAL" clId="{838ED367-B725-4642-B652-25D817189D1C}" dt="2024-11-22T20:46:03.856" v="2127" actId="20577"/>
          <ac:spMkLst>
            <pc:docMk/>
            <pc:sldMk cId="2582369152" sldId="414"/>
            <ac:spMk id="2" creationId="{2690BF6E-B760-D85B-3B58-234F7740CBB2}"/>
          </ac:spMkLst>
        </pc:spChg>
        <pc:spChg chg="mod">
          <ac:chgData name="Scott Toney" userId="d00f0b0b-7c14-4551-b84a-9b82841bcd1f" providerId="ADAL" clId="{838ED367-B725-4642-B652-25D817189D1C}" dt="2024-11-23T16:26:18.067" v="2528" actId="27636"/>
          <ac:spMkLst>
            <pc:docMk/>
            <pc:sldMk cId="2582369152" sldId="414"/>
            <ac:spMk id="3" creationId="{12AA323D-D8D3-8D4E-D497-84345D86505C}"/>
          </ac:spMkLst>
        </pc:spChg>
        <pc:picChg chg="add mod">
          <ac:chgData name="Scott Toney" userId="d00f0b0b-7c14-4551-b84a-9b82841bcd1f" providerId="ADAL" clId="{838ED367-B725-4642-B652-25D817189D1C}" dt="2024-11-23T16:26:07.094" v="2524" actId="14100"/>
          <ac:picMkLst>
            <pc:docMk/>
            <pc:sldMk cId="2582369152" sldId="414"/>
            <ac:picMk id="8194" creationId="{9C24718B-259B-9DEA-7C08-58AAFA6CDE21}"/>
          </ac:picMkLst>
        </pc:picChg>
      </pc:sldChg>
      <pc:sldChg chg="addSp modSp mod">
        <pc:chgData name="Scott Toney" userId="d00f0b0b-7c14-4551-b84a-9b82841bcd1f" providerId="ADAL" clId="{838ED367-B725-4642-B652-25D817189D1C}" dt="2024-11-23T16:24:25.321" v="2520" actId="1076"/>
        <pc:sldMkLst>
          <pc:docMk/>
          <pc:sldMk cId="3601286943" sldId="415"/>
        </pc:sldMkLst>
        <pc:spChg chg="mod">
          <ac:chgData name="Scott Toney" userId="d00f0b0b-7c14-4551-b84a-9b82841bcd1f" providerId="ADAL" clId="{838ED367-B725-4642-B652-25D817189D1C}" dt="2024-11-22T20:47:15.859" v="2244" actId="20577"/>
          <ac:spMkLst>
            <pc:docMk/>
            <pc:sldMk cId="3601286943" sldId="415"/>
            <ac:spMk id="2" creationId="{1FCFC0DD-7723-68E7-FE12-69407CD10BFD}"/>
          </ac:spMkLst>
        </pc:spChg>
        <pc:spChg chg="mod">
          <ac:chgData name="Scott Toney" userId="d00f0b0b-7c14-4551-b84a-9b82841bcd1f" providerId="ADAL" clId="{838ED367-B725-4642-B652-25D817189D1C}" dt="2024-11-23T15:53:28.655" v="2506" actId="14100"/>
          <ac:spMkLst>
            <pc:docMk/>
            <pc:sldMk cId="3601286943" sldId="415"/>
            <ac:spMk id="3" creationId="{40D07A01-7014-6930-246B-8087D69A877E}"/>
          </ac:spMkLst>
        </pc:spChg>
        <pc:picChg chg="add mod">
          <ac:chgData name="Scott Toney" userId="d00f0b0b-7c14-4551-b84a-9b82841bcd1f" providerId="ADAL" clId="{838ED367-B725-4642-B652-25D817189D1C}" dt="2024-11-23T16:21:59.758" v="2517" actId="1076"/>
          <ac:picMkLst>
            <pc:docMk/>
            <pc:sldMk cId="3601286943" sldId="415"/>
            <ac:picMk id="7170" creationId="{168887E6-C44E-9413-8DAD-0179DFCF182F}"/>
          </ac:picMkLst>
        </pc:picChg>
        <pc:picChg chg="add mod">
          <ac:chgData name="Scott Toney" userId="d00f0b0b-7c14-4551-b84a-9b82841bcd1f" providerId="ADAL" clId="{838ED367-B725-4642-B652-25D817189D1C}" dt="2024-11-23T16:24:25.321" v="2520" actId="1076"/>
          <ac:picMkLst>
            <pc:docMk/>
            <pc:sldMk cId="3601286943" sldId="415"/>
            <ac:picMk id="7172" creationId="{D10E4283-EEB2-D531-27A4-2009E5D88101}"/>
          </ac:picMkLst>
        </pc:picChg>
      </pc:sldChg>
      <pc:sldChg chg="addSp delSp modSp mod modNotesTx">
        <pc:chgData name="Scott Toney" userId="d00f0b0b-7c14-4551-b84a-9b82841bcd1f" providerId="ADAL" clId="{838ED367-B725-4642-B652-25D817189D1C}" dt="2024-11-23T20:15:21.259" v="2686" actId="20577"/>
        <pc:sldMkLst>
          <pc:docMk/>
          <pc:sldMk cId="4057354432" sldId="416"/>
        </pc:sldMkLst>
        <pc:spChg chg="mod">
          <ac:chgData name="Scott Toney" userId="d00f0b0b-7c14-4551-b84a-9b82841bcd1f" providerId="ADAL" clId="{838ED367-B725-4642-B652-25D817189D1C}" dt="2024-11-22T20:48:24.525" v="2333" actId="20577"/>
          <ac:spMkLst>
            <pc:docMk/>
            <pc:sldMk cId="4057354432" sldId="416"/>
            <ac:spMk id="2" creationId="{1B3DF6B5-B529-01EE-1F57-0D3333B11D2A}"/>
          </ac:spMkLst>
        </pc:spChg>
        <pc:spChg chg="mod">
          <ac:chgData name="Scott Toney" userId="d00f0b0b-7c14-4551-b84a-9b82841bcd1f" providerId="ADAL" clId="{838ED367-B725-4642-B652-25D817189D1C}" dt="2024-11-23T20:15:21.259" v="2686" actId="20577"/>
          <ac:spMkLst>
            <pc:docMk/>
            <pc:sldMk cId="4057354432" sldId="416"/>
            <ac:spMk id="3" creationId="{86A1BE39-D852-4FE4-9AF8-24028D9B07B0}"/>
          </ac:spMkLst>
        </pc:spChg>
        <pc:spChg chg="add del">
          <ac:chgData name="Scott Toney" userId="d00f0b0b-7c14-4551-b84a-9b82841bcd1f" providerId="ADAL" clId="{838ED367-B725-4642-B652-25D817189D1C}" dt="2024-11-23T20:14:44.446" v="2682" actId="22"/>
          <ac:spMkLst>
            <pc:docMk/>
            <pc:sldMk cId="4057354432" sldId="416"/>
            <ac:spMk id="5" creationId="{C3E1B8BB-CD81-9DE1-9799-DCF684DC4F5A}"/>
          </ac:spMkLst>
        </pc:spChg>
        <pc:picChg chg="add mod">
          <ac:chgData name="Scott Toney" userId="d00f0b0b-7c14-4551-b84a-9b82841bcd1f" providerId="ADAL" clId="{838ED367-B725-4642-B652-25D817189D1C}" dt="2024-11-23T16:20:39.374" v="2510" actId="1076"/>
          <ac:picMkLst>
            <pc:docMk/>
            <pc:sldMk cId="4057354432" sldId="416"/>
            <ac:picMk id="6146" creationId="{825414B5-19F3-D67F-6BAE-2EC408AB396B}"/>
          </ac:picMkLst>
        </pc:picChg>
        <pc:picChg chg="add del mod">
          <ac:chgData name="Scott Toney" userId="d00f0b0b-7c14-4551-b84a-9b82841bcd1f" providerId="ADAL" clId="{838ED367-B725-4642-B652-25D817189D1C}" dt="2024-11-23T20:14:39.688" v="2680" actId="478"/>
          <ac:picMkLst>
            <pc:docMk/>
            <pc:sldMk cId="4057354432" sldId="416"/>
            <ac:picMk id="6148" creationId="{FC935973-42B9-F9D3-7D67-EB4E0EDC69A8}"/>
          </ac:picMkLst>
        </pc:picChg>
        <pc:picChg chg="add mod">
          <ac:chgData name="Scott Toney" userId="d00f0b0b-7c14-4551-b84a-9b82841bcd1f" providerId="ADAL" clId="{838ED367-B725-4642-B652-25D817189D1C}" dt="2024-11-23T20:15:06.054" v="2685" actId="1076"/>
          <ac:picMkLst>
            <pc:docMk/>
            <pc:sldMk cId="4057354432" sldId="416"/>
            <ac:picMk id="6150" creationId="{49AAD160-5DC1-AF8A-22C2-8F5B68DFCF37}"/>
          </ac:picMkLst>
        </pc:picChg>
      </pc:sldChg>
      <pc:sldChg chg="del">
        <pc:chgData name="Scott Toney" userId="d00f0b0b-7c14-4551-b84a-9b82841bcd1f" providerId="ADAL" clId="{838ED367-B725-4642-B652-25D817189D1C}" dt="2024-11-22T20:49:18.100" v="2448" actId="47"/>
        <pc:sldMkLst>
          <pc:docMk/>
          <pc:sldMk cId="3183486604" sldId="417"/>
        </pc:sldMkLst>
      </pc:sldChg>
      <pc:sldChg chg="modSp mod">
        <pc:chgData name="Scott Toney" userId="d00f0b0b-7c14-4551-b84a-9b82841bcd1f" providerId="ADAL" clId="{838ED367-B725-4642-B652-25D817189D1C}" dt="2024-11-22T20:48:01.240" v="2318" actId="20577"/>
        <pc:sldMkLst>
          <pc:docMk/>
          <pc:sldMk cId="3339047049" sldId="418"/>
        </pc:sldMkLst>
        <pc:spChg chg="mod">
          <ac:chgData name="Scott Toney" userId="d00f0b0b-7c14-4551-b84a-9b82841bcd1f" providerId="ADAL" clId="{838ED367-B725-4642-B652-25D817189D1C}" dt="2024-11-22T20:44:40.675" v="1976" actId="20577"/>
          <ac:spMkLst>
            <pc:docMk/>
            <pc:sldMk cId="3339047049" sldId="418"/>
            <ac:spMk id="2" creationId="{F2A165A5-F1BE-EAAF-EDE3-6A4102A95730}"/>
          </ac:spMkLst>
        </pc:spChg>
        <pc:spChg chg="mod">
          <ac:chgData name="Scott Toney" userId="d00f0b0b-7c14-4551-b84a-9b82841bcd1f" providerId="ADAL" clId="{838ED367-B725-4642-B652-25D817189D1C}" dt="2024-11-22T20:48:01.240" v="2318" actId="20577"/>
          <ac:spMkLst>
            <pc:docMk/>
            <pc:sldMk cId="3339047049" sldId="418"/>
            <ac:spMk id="3" creationId="{58098365-5E42-7DCB-5131-2EE0346B5190}"/>
          </ac:spMkLst>
        </pc:spChg>
      </pc:sldChg>
      <pc:sldChg chg="del">
        <pc:chgData name="Scott Toney" userId="d00f0b0b-7c14-4551-b84a-9b82841bcd1f" providerId="ADAL" clId="{838ED367-B725-4642-B652-25D817189D1C}" dt="2024-11-22T20:49:18.100" v="2448" actId="47"/>
        <pc:sldMkLst>
          <pc:docMk/>
          <pc:sldMk cId="3227493672" sldId="419"/>
        </pc:sldMkLst>
      </pc:sldChg>
      <pc:sldChg chg="del">
        <pc:chgData name="Scott Toney" userId="d00f0b0b-7c14-4551-b84a-9b82841bcd1f" providerId="ADAL" clId="{838ED367-B725-4642-B652-25D817189D1C}" dt="2024-11-22T20:49:18.100" v="2448" actId="47"/>
        <pc:sldMkLst>
          <pc:docMk/>
          <pc:sldMk cId="2908593324" sldId="420"/>
        </pc:sldMkLst>
      </pc:sldChg>
      <pc:sldChg chg="del">
        <pc:chgData name="Scott Toney" userId="d00f0b0b-7c14-4551-b84a-9b82841bcd1f" providerId="ADAL" clId="{838ED367-B725-4642-B652-25D817189D1C}" dt="2024-11-22T20:49:18.100" v="2448" actId="47"/>
        <pc:sldMkLst>
          <pc:docMk/>
          <pc:sldMk cId="801860635" sldId="421"/>
        </pc:sldMkLst>
      </pc:sldChg>
      <pc:sldChg chg="del">
        <pc:chgData name="Scott Toney" userId="d00f0b0b-7c14-4551-b84a-9b82841bcd1f" providerId="ADAL" clId="{838ED367-B725-4642-B652-25D817189D1C}" dt="2024-11-22T20:49:18.100" v="2448" actId="47"/>
        <pc:sldMkLst>
          <pc:docMk/>
          <pc:sldMk cId="1958581352" sldId="422"/>
        </pc:sldMkLst>
      </pc:sldChg>
      <pc:sldChg chg="del">
        <pc:chgData name="Scott Toney" userId="d00f0b0b-7c14-4551-b84a-9b82841bcd1f" providerId="ADAL" clId="{838ED367-B725-4642-B652-25D817189D1C}" dt="2024-11-22T20:49:18.100" v="2448" actId="47"/>
        <pc:sldMkLst>
          <pc:docMk/>
          <pc:sldMk cId="3631786741" sldId="423"/>
        </pc:sldMkLst>
      </pc:sldChg>
      <pc:sldChg chg="del">
        <pc:chgData name="Scott Toney" userId="d00f0b0b-7c14-4551-b84a-9b82841bcd1f" providerId="ADAL" clId="{838ED367-B725-4642-B652-25D817189D1C}" dt="2024-11-22T20:49:18.100" v="2448" actId="47"/>
        <pc:sldMkLst>
          <pc:docMk/>
          <pc:sldMk cId="3785209499" sldId="424"/>
        </pc:sldMkLst>
      </pc:sldChg>
      <pc:sldChg chg="del">
        <pc:chgData name="Scott Toney" userId="d00f0b0b-7c14-4551-b84a-9b82841bcd1f" providerId="ADAL" clId="{838ED367-B725-4642-B652-25D817189D1C}" dt="2024-11-22T20:49:18.100" v="2448" actId="47"/>
        <pc:sldMkLst>
          <pc:docMk/>
          <pc:sldMk cId="2330686240" sldId="425"/>
        </pc:sldMkLst>
      </pc:sldChg>
      <pc:sldChg chg="del">
        <pc:chgData name="Scott Toney" userId="d00f0b0b-7c14-4551-b84a-9b82841bcd1f" providerId="ADAL" clId="{838ED367-B725-4642-B652-25D817189D1C}" dt="2024-11-22T20:49:18.100" v="2448" actId="47"/>
        <pc:sldMkLst>
          <pc:docMk/>
          <pc:sldMk cId="4291600411" sldId="427"/>
        </pc:sldMkLst>
      </pc:sldChg>
      <pc:sldChg chg="del">
        <pc:chgData name="Scott Toney" userId="d00f0b0b-7c14-4551-b84a-9b82841bcd1f" providerId="ADAL" clId="{838ED367-B725-4642-B652-25D817189D1C}" dt="2024-11-22T20:49:18.100" v="2448" actId="47"/>
        <pc:sldMkLst>
          <pc:docMk/>
          <pc:sldMk cId="2032391572" sldId="428"/>
        </pc:sldMkLst>
      </pc:sldChg>
      <pc:sldChg chg="del">
        <pc:chgData name="Scott Toney" userId="d00f0b0b-7c14-4551-b84a-9b82841bcd1f" providerId="ADAL" clId="{838ED367-B725-4642-B652-25D817189D1C}" dt="2024-11-22T20:49:18.100" v="2448" actId="47"/>
        <pc:sldMkLst>
          <pc:docMk/>
          <pc:sldMk cId="2779199210" sldId="430"/>
        </pc:sldMkLst>
      </pc:sldChg>
      <pc:sldChg chg="del">
        <pc:chgData name="Scott Toney" userId="d00f0b0b-7c14-4551-b84a-9b82841bcd1f" providerId="ADAL" clId="{838ED367-B725-4642-B652-25D817189D1C}" dt="2024-11-22T20:49:18.100" v="2448" actId="47"/>
        <pc:sldMkLst>
          <pc:docMk/>
          <pc:sldMk cId="2839413321" sldId="431"/>
        </pc:sldMkLst>
      </pc:sldChg>
      <pc:sldChg chg="del">
        <pc:chgData name="Scott Toney" userId="d00f0b0b-7c14-4551-b84a-9b82841bcd1f" providerId="ADAL" clId="{838ED367-B725-4642-B652-25D817189D1C}" dt="2024-11-22T20:49:18.100" v="2448" actId="47"/>
        <pc:sldMkLst>
          <pc:docMk/>
          <pc:sldMk cId="196164551" sldId="432"/>
        </pc:sldMkLst>
      </pc:sldChg>
      <pc:sldChg chg="del">
        <pc:chgData name="Scott Toney" userId="d00f0b0b-7c14-4551-b84a-9b82841bcd1f" providerId="ADAL" clId="{838ED367-B725-4642-B652-25D817189D1C}" dt="2024-11-22T20:49:18.100" v="2448" actId="47"/>
        <pc:sldMkLst>
          <pc:docMk/>
          <pc:sldMk cId="2448180075" sldId="434"/>
        </pc:sldMkLst>
      </pc:sldChg>
      <pc:sldChg chg="del">
        <pc:chgData name="Scott Toney" userId="d00f0b0b-7c14-4551-b84a-9b82841bcd1f" providerId="ADAL" clId="{838ED367-B725-4642-B652-25D817189D1C}" dt="2024-11-22T20:49:18.100" v="2448" actId="47"/>
        <pc:sldMkLst>
          <pc:docMk/>
          <pc:sldMk cId="3790313144" sldId="437"/>
        </pc:sldMkLst>
      </pc:sldChg>
      <pc:sldChg chg="del">
        <pc:chgData name="Scott Toney" userId="d00f0b0b-7c14-4551-b84a-9b82841bcd1f" providerId="ADAL" clId="{838ED367-B725-4642-B652-25D817189D1C}" dt="2024-11-22T20:40:18.835" v="1437" actId="47"/>
        <pc:sldMkLst>
          <pc:docMk/>
          <pc:sldMk cId="2261065841" sldId="438"/>
        </pc:sldMkLst>
      </pc:sldChg>
      <pc:sldChg chg="del">
        <pc:chgData name="Scott Toney" userId="d00f0b0b-7c14-4551-b84a-9b82841bcd1f" providerId="ADAL" clId="{838ED367-B725-4642-B652-25D817189D1C}" dt="2024-11-22T20:49:18.100" v="2448" actId="47"/>
        <pc:sldMkLst>
          <pc:docMk/>
          <pc:sldMk cId="3608251644" sldId="439"/>
        </pc:sldMkLst>
      </pc:sldChg>
      <pc:sldChg chg="del">
        <pc:chgData name="Scott Toney" userId="d00f0b0b-7c14-4551-b84a-9b82841bcd1f" providerId="ADAL" clId="{838ED367-B725-4642-B652-25D817189D1C}" dt="2024-11-22T20:49:18.100" v="2448" actId="47"/>
        <pc:sldMkLst>
          <pc:docMk/>
          <pc:sldMk cId="2008498418" sldId="440"/>
        </pc:sldMkLst>
      </pc:sldChg>
      <pc:sldChg chg="addSp modSp add mod modNotesTx">
        <pc:chgData name="Scott Toney" userId="d00f0b0b-7c14-4551-b84a-9b82841bcd1f" providerId="ADAL" clId="{838ED367-B725-4642-B652-25D817189D1C}" dt="2024-11-23T17:23:51.012" v="2653" actId="14100"/>
        <pc:sldMkLst>
          <pc:docMk/>
          <pc:sldMk cId="3778193870" sldId="441"/>
        </pc:sldMkLst>
        <pc:spChg chg="mod">
          <ac:chgData name="Scott Toney" userId="d00f0b0b-7c14-4551-b84a-9b82841bcd1f" providerId="ADAL" clId="{838ED367-B725-4642-B652-25D817189D1C}" dt="2024-11-22T20:34:24.315" v="861" actId="20577"/>
          <ac:spMkLst>
            <pc:docMk/>
            <pc:sldMk cId="3778193870" sldId="441"/>
            <ac:spMk id="2" creationId="{855AF246-DFCB-19E1-7E4D-14FBAFC9665A}"/>
          </ac:spMkLst>
        </pc:spChg>
        <pc:spChg chg="mod">
          <ac:chgData name="Scott Toney" userId="d00f0b0b-7c14-4551-b84a-9b82841bcd1f" providerId="ADAL" clId="{838ED367-B725-4642-B652-25D817189D1C}" dt="2024-11-23T17:17:04.755" v="2555" actId="6549"/>
          <ac:spMkLst>
            <pc:docMk/>
            <pc:sldMk cId="3778193870" sldId="441"/>
            <ac:spMk id="3" creationId="{8C9E7B40-E62D-F36B-73F4-5DBC679EFC05}"/>
          </ac:spMkLst>
        </pc:spChg>
        <pc:picChg chg="add mod">
          <ac:chgData name="Scott Toney" userId="d00f0b0b-7c14-4551-b84a-9b82841bcd1f" providerId="ADAL" clId="{838ED367-B725-4642-B652-25D817189D1C}" dt="2024-11-23T17:23:51.012" v="2653" actId="14100"/>
          <ac:picMkLst>
            <pc:docMk/>
            <pc:sldMk cId="3778193870" sldId="441"/>
            <ac:picMk id="5" creationId="{4434420A-F1A2-C7D8-F21B-7A020453DDCF}"/>
          </ac:picMkLst>
        </pc:picChg>
      </pc:sldChg>
      <pc:sldChg chg="addSp delSp modSp add mod modNotesTx">
        <pc:chgData name="Scott Toney" userId="d00f0b0b-7c14-4551-b84a-9b82841bcd1f" providerId="ADAL" clId="{838ED367-B725-4642-B652-25D817189D1C}" dt="2024-11-23T20:12:43.129" v="2679" actId="27636"/>
        <pc:sldMkLst>
          <pc:docMk/>
          <pc:sldMk cId="4155054201" sldId="442"/>
        </pc:sldMkLst>
        <pc:spChg chg="mod">
          <ac:chgData name="Scott Toney" userId="d00f0b0b-7c14-4551-b84a-9b82841bcd1f" providerId="ADAL" clId="{838ED367-B725-4642-B652-25D817189D1C}" dt="2024-11-22T20:35:50.640" v="950" actId="20577"/>
          <ac:spMkLst>
            <pc:docMk/>
            <pc:sldMk cId="4155054201" sldId="442"/>
            <ac:spMk id="2" creationId="{DFA36DFA-B248-E9CB-E54F-F219DCAA4ADE}"/>
          </ac:spMkLst>
        </pc:spChg>
        <pc:spChg chg="mod">
          <ac:chgData name="Scott Toney" userId="d00f0b0b-7c14-4551-b84a-9b82841bcd1f" providerId="ADAL" clId="{838ED367-B725-4642-B652-25D817189D1C}" dt="2024-11-23T20:12:43.129" v="2679" actId="27636"/>
          <ac:spMkLst>
            <pc:docMk/>
            <pc:sldMk cId="4155054201" sldId="442"/>
            <ac:spMk id="3" creationId="{C81377D8-F047-1F3D-FF24-71F184C8246B}"/>
          </ac:spMkLst>
        </pc:spChg>
        <pc:picChg chg="add del mod">
          <ac:chgData name="Scott Toney" userId="d00f0b0b-7c14-4551-b84a-9b82841bcd1f" providerId="ADAL" clId="{838ED367-B725-4642-B652-25D817189D1C}" dt="2024-11-23T20:12:24.601" v="2672" actId="478"/>
          <ac:picMkLst>
            <pc:docMk/>
            <pc:sldMk cId="4155054201" sldId="442"/>
            <ac:picMk id="3074" creationId="{1C3851C5-DBF6-F7E3-8C41-AA9D8681F55F}"/>
          </ac:picMkLst>
        </pc:picChg>
        <pc:picChg chg="add mod">
          <ac:chgData name="Scott Toney" userId="d00f0b0b-7c14-4551-b84a-9b82841bcd1f" providerId="ADAL" clId="{838ED367-B725-4642-B652-25D817189D1C}" dt="2024-11-23T20:12:34.682" v="2675" actId="1076"/>
          <ac:picMkLst>
            <pc:docMk/>
            <pc:sldMk cId="4155054201" sldId="442"/>
            <ac:picMk id="3076" creationId="{25ADB61B-695C-6AD6-8379-3441DF6D4102}"/>
          </ac:picMkLst>
        </pc:picChg>
      </pc:sldChg>
      <pc:sldChg chg="addSp modSp add mod">
        <pc:chgData name="Scott Toney" userId="d00f0b0b-7c14-4551-b84a-9b82841bcd1f" providerId="ADAL" clId="{838ED367-B725-4642-B652-25D817189D1C}" dt="2024-11-23T17:21:34.297" v="2636" actId="1076"/>
        <pc:sldMkLst>
          <pc:docMk/>
          <pc:sldMk cId="1360779903" sldId="443"/>
        </pc:sldMkLst>
        <pc:spChg chg="mod">
          <ac:chgData name="Scott Toney" userId="d00f0b0b-7c14-4551-b84a-9b82841bcd1f" providerId="ADAL" clId="{838ED367-B725-4642-B652-25D817189D1C}" dt="2024-11-23T15:19:57.868" v="2474" actId="1076"/>
          <ac:spMkLst>
            <pc:docMk/>
            <pc:sldMk cId="1360779903" sldId="443"/>
            <ac:spMk id="3" creationId="{053F7D9A-8600-E362-F345-131E7A0E57C1}"/>
          </ac:spMkLst>
        </pc:spChg>
        <pc:picChg chg="add mod">
          <ac:chgData name="Scott Toney" userId="d00f0b0b-7c14-4551-b84a-9b82841bcd1f" providerId="ADAL" clId="{838ED367-B725-4642-B652-25D817189D1C}" dt="2024-11-23T17:21:34.297" v="2636" actId="1076"/>
          <ac:picMkLst>
            <pc:docMk/>
            <pc:sldMk cId="1360779903" sldId="443"/>
            <ac:picMk id="5" creationId="{38447581-57A6-B76E-7FCA-E99160E73130}"/>
          </ac:picMkLst>
        </pc:picChg>
        <pc:picChg chg="add">
          <ac:chgData name="Scott Toney" userId="d00f0b0b-7c14-4551-b84a-9b82841bcd1f" providerId="ADAL" clId="{838ED367-B725-4642-B652-25D817189D1C}" dt="2024-11-23T16:33:02.286" v="2529"/>
          <ac:picMkLst>
            <pc:docMk/>
            <pc:sldMk cId="1360779903" sldId="443"/>
            <ac:picMk id="9218" creationId="{2EF35F6B-5CA9-16CD-B8E7-FC583B3126E9}"/>
          </ac:picMkLst>
        </pc:picChg>
      </pc:sldChg>
      <pc:sldChg chg="modSp add mod">
        <pc:chgData name="Scott Toney" userId="d00f0b0b-7c14-4551-b84a-9b82841bcd1f" providerId="ADAL" clId="{838ED367-B725-4642-B652-25D817189D1C}" dt="2024-11-22T20:38:14.719" v="1254" actId="20577"/>
        <pc:sldMkLst>
          <pc:docMk/>
          <pc:sldMk cId="2859250688" sldId="444"/>
        </pc:sldMkLst>
        <pc:spChg chg="mod">
          <ac:chgData name="Scott Toney" userId="d00f0b0b-7c14-4551-b84a-9b82841bcd1f" providerId="ADAL" clId="{838ED367-B725-4642-B652-25D817189D1C}" dt="2024-11-22T20:38:14.719" v="1254" actId="20577"/>
          <ac:spMkLst>
            <pc:docMk/>
            <pc:sldMk cId="2859250688" sldId="444"/>
            <ac:spMk id="3" creationId="{B4538D2A-6F0C-E3D7-A7B8-86B396623A42}"/>
          </ac:spMkLst>
        </pc:spChg>
      </pc:sldChg>
      <pc:sldChg chg="modSp add del mod">
        <pc:chgData name="Scott Toney" userId="d00f0b0b-7c14-4551-b84a-9b82841bcd1f" providerId="ADAL" clId="{838ED367-B725-4642-B652-25D817189D1C}" dt="2024-11-23T17:29:02.607" v="2667" actId="47"/>
        <pc:sldMkLst>
          <pc:docMk/>
          <pc:sldMk cId="351566556" sldId="445"/>
        </pc:sldMkLst>
        <pc:spChg chg="mod">
          <ac:chgData name="Scott Toney" userId="d00f0b0b-7c14-4551-b84a-9b82841bcd1f" providerId="ADAL" clId="{838ED367-B725-4642-B652-25D817189D1C}" dt="2024-11-22T20:38:22.126" v="1264" actId="20577"/>
          <ac:spMkLst>
            <pc:docMk/>
            <pc:sldMk cId="351566556" sldId="445"/>
            <ac:spMk id="2" creationId="{7D495BED-F5A3-749A-E200-B1D0D6847E9E}"/>
          </ac:spMkLst>
        </pc:spChg>
        <pc:spChg chg="mod">
          <ac:chgData name="Scott Toney" userId="d00f0b0b-7c14-4551-b84a-9b82841bcd1f" providerId="ADAL" clId="{838ED367-B725-4642-B652-25D817189D1C}" dt="2024-11-22T20:40:09.928" v="1436" actId="20577"/>
          <ac:spMkLst>
            <pc:docMk/>
            <pc:sldMk cId="351566556" sldId="445"/>
            <ac:spMk id="3" creationId="{12A50B21-92B3-A8D3-1332-8626B291619F}"/>
          </ac:spMkLst>
        </pc:spChg>
      </pc:sldChg>
      <pc:sldChg chg="add">
        <pc:chgData name="Scott Toney" userId="d00f0b0b-7c14-4551-b84a-9b82841bcd1f" providerId="ADAL" clId="{838ED367-B725-4642-B652-25D817189D1C}" dt="2024-11-22T20:40:25.276" v="1438" actId="2890"/>
        <pc:sldMkLst>
          <pc:docMk/>
          <pc:sldMk cId="4009458081" sldId="446"/>
        </pc:sldMkLst>
      </pc:sldChg>
      <pc:sldChg chg="addSp modSp add mod ord modNotesTx">
        <pc:chgData name="Scott Toney" userId="d00f0b0b-7c14-4551-b84a-9b82841bcd1f" providerId="ADAL" clId="{838ED367-B725-4642-B652-25D817189D1C}" dt="2024-11-23T17:28:44.096" v="2666"/>
        <pc:sldMkLst>
          <pc:docMk/>
          <pc:sldMk cId="2357024674" sldId="447"/>
        </pc:sldMkLst>
        <pc:spChg chg="mod">
          <ac:chgData name="Scott Toney" userId="d00f0b0b-7c14-4551-b84a-9b82841bcd1f" providerId="ADAL" clId="{838ED367-B725-4642-B652-25D817189D1C}" dt="2024-11-23T15:20:59.074" v="2483" actId="14100"/>
          <ac:spMkLst>
            <pc:docMk/>
            <pc:sldMk cId="2357024674" sldId="447"/>
            <ac:spMk id="3" creationId="{5BDCB072-784B-5E1A-FD3F-68F52941BED0}"/>
          </ac:spMkLst>
        </pc:spChg>
        <pc:picChg chg="add mod">
          <ac:chgData name="Scott Toney" userId="d00f0b0b-7c14-4551-b84a-9b82841bcd1f" providerId="ADAL" clId="{838ED367-B725-4642-B652-25D817189D1C}" dt="2024-11-23T15:50:33.256" v="2487" actId="14100"/>
          <ac:picMkLst>
            <pc:docMk/>
            <pc:sldMk cId="2357024674" sldId="447"/>
            <ac:picMk id="4098" creationId="{79DDDAA3-C35D-341D-64DA-00F84A57E259}"/>
          </ac:picMkLst>
        </pc:picChg>
      </pc:sldChg>
      <pc:sldChg chg="modSp add mod">
        <pc:chgData name="Scott Toney" userId="d00f0b0b-7c14-4551-b84a-9b82841bcd1f" providerId="ADAL" clId="{838ED367-B725-4642-B652-25D817189D1C}" dt="2024-11-23T15:51:09.085" v="2496" actId="20577"/>
        <pc:sldMkLst>
          <pc:docMk/>
          <pc:sldMk cId="2673946373" sldId="448"/>
        </pc:sldMkLst>
        <pc:spChg chg="mod">
          <ac:chgData name="Scott Toney" userId="d00f0b0b-7c14-4551-b84a-9b82841bcd1f" providerId="ADAL" clId="{838ED367-B725-4642-B652-25D817189D1C}" dt="2024-11-23T15:51:09.085" v="2496" actId="20577"/>
          <ac:spMkLst>
            <pc:docMk/>
            <pc:sldMk cId="2673946373" sldId="448"/>
            <ac:spMk id="3" creationId="{E414A9A1-A6ED-5F49-D83C-4CD941FCD163}"/>
          </ac:spMkLst>
        </pc:spChg>
      </pc:sldChg>
      <pc:sldChg chg="addSp new mod">
        <pc:chgData name="Scott Toney" userId="d00f0b0b-7c14-4551-b84a-9b82841bcd1f" providerId="ADAL" clId="{838ED367-B725-4642-B652-25D817189D1C}" dt="2024-11-23T17:05:16.305" v="2542" actId="22"/>
        <pc:sldMkLst>
          <pc:docMk/>
          <pc:sldMk cId="3199591258" sldId="449"/>
        </pc:sldMkLst>
        <pc:picChg chg="add">
          <ac:chgData name="Scott Toney" userId="d00f0b0b-7c14-4551-b84a-9b82841bcd1f" providerId="ADAL" clId="{838ED367-B725-4642-B652-25D817189D1C}" dt="2024-11-23T17:05:16.305" v="2542" actId="22"/>
          <ac:picMkLst>
            <pc:docMk/>
            <pc:sldMk cId="3199591258" sldId="449"/>
            <ac:picMk id="5" creationId="{F2D5E03B-91CA-ABC6-236F-F78EC5F589A8}"/>
          </ac:picMkLst>
        </pc:picChg>
      </pc:sldChg>
      <pc:sldChg chg="addSp new mod">
        <pc:chgData name="Scott Toney" userId="d00f0b0b-7c14-4551-b84a-9b82841bcd1f" providerId="ADAL" clId="{838ED367-B725-4642-B652-25D817189D1C}" dt="2024-11-23T17:08:51.751" v="2544" actId="22"/>
        <pc:sldMkLst>
          <pc:docMk/>
          <pc:sldMk cId="3856070470" sldId="450"/>
        </pc:sldMkLst>
        <pc:picChg chg="add">
          <ac:chgData name="Scott Toney" userId="d00f0b0b-7c14-4551-b84a-9b82841bcd1f" providerId="ADAL" clId="{838ED367-B725-4642-B652-25D817189D1C}" dt="2024-11-23T17:08:51.751" v="2544" actId="22"/>
          <ac:picMkLst>
            <pc:docMk/>
            <pc:sldMk cId="3856070470" sldId="450"/>
            <ac:picMk id="5" creationId="{B276A199-1013-5EBA-379E-E7A74C58C3A5}"/>
          </ac:picMkLst>
        </pc:picChg>
      </pc:sldChg>
      <pc:sldChg chg="addSp delSp modSp new mod">
        <pc:chgData name="Scott Toney" userId="d00f0b0b-7c14-4551-b84a-9b82841bcd1f" providerId="ADAL" clId="{838ED367-B725-4642-B652-25D817189D1C}" dt="2024-11-23T17:15:28.927" v="2554" actId="14100"/>
        <pc:sldMkLst>
          <pc:docMk/>
          <pc:sldMk cId="2835053206" sldId="451"/>
        </pc:sldMkLst>
        <pc:spChg chg="del">
          <ac:chgData name="Scott Toney" userId="d00f0b0b-7c14-4551-b84a-9b82841bcd1f" providerId="ADAL" clId="{838ED367-B725-4642-B652-25D817189D1C}" dt="2024-11-23T17:14:05.848" v="2549" actId="478"/>
          <ac:spMkLst>
            <pc:docMk/>
            <pc:sldMk cId="2835053206" sldId="451"/>
            <ac:spMk id="2" creationId="{492E7E25-FB2D-C829-E348-3CE9FCF8ECD2}"/>
          </ac:spMkLst>
        </pc:spChg>
        <pc:spChg chg="del">
          <ac:chgData name="Scott Toney" userId="d00f0b0b-7c14-4551-b84a-9b82841bcd1f" providerId="ADAL" clId="{838ED367-B725-4642-B652-25D817189D1C}" dt="2024-11-23T17:13:59.277" v="2548" actId="478"/>
          <ac:spMkLst>
            <pc:docMk/>
            <pc:sldMk cId="2835053206" sldId="451"/>
            <ac:spMk id="3" creationId="{438D7541-D15C-EA85-5A96-A36F30117E72}"/>
          </ac:spMkLst>
        </pc:spChg>
        <pc:picChg chg="add del mod">
          <ac:chgData name="Scott Toney" userId="d00f0b0b-7c14-4551-b84a-9b82841bcd1f" providerId="ADAL" clId="{838ED367-B725-4642-B652-25D817189D1C}" dt="2024-11-23T17:15:19.736" v="2551" actId="478"/>
          <ac:picMkLst>
            <pc:docMk/>
            <pc:sldMk cId="2835053206" sldId="451"/>
            <ac:picMk id="5" creationId="{6981EB57-EFAB-8DF1-3071-3CB9DEAA087C}"/>
          </ac:picMkLst>
        </pc:picChg>
        <pc:picChg chg="add mod">
          <ac:chgData name="Scott Toney" userId="d00f0b0b-7c14-4551-b84a-9b82841bcd1f" providerId="ADAL" clId="{838ED367-B725-4642-B652-25D817189D1C}" dt="2024-11-23T17:15:28.927" v="2554" actId="14100"/>
          <ac:picMkLst>
            <pc:docMk/>
            <pc:sldMk cId="2835053206" sldId="451"/>
            <ac:picMk id="7" creationId="{C2675915-253F-DF59-CA11-2459A15C7CA7}"/>
          </ac:picMkLst>
        </pc:picChg>
      </pc:sldChg>
      <pc:sldChg chg="addSp delSp modSp new mod ord">
        <pc:chgData name="Scott Toney" userId="d00f0b0b-7c14-4551-b84a-9b82841bcd1f" providerId="ADAL" clId="{838ED367-B725-4642-B652-25D817189D1C}" dt="2024-11-23T17:29:26.090" v="2669"/>
        <pc:sldMkLst>
          <pc:docMk/>
          <pc:sldMk cId="3697575922" sldId="452"/>
        </pc:sldMkLst>
        <pc:spChg chg="del">
          <ac:chgData name="Scott Toney" userId="d00f0b0b-7c14-4551-b84a-9b82841bcd1f" providerId="ADAL" clId="{838ED367-B725-4642-B652-25D817189D1C}" dt="2024-11-23T17:26:39.568" v="2659" actId="478"/>
          <ac:spMkLst>
            <pc:docMk/>
            <pc:sldMk cId="3697575922" sldId="452"/>
            <ac:spMk id="2" creationId="{ADFFD8F6-7A91-CA56-12B7-D4F887E7E134}"/>
          </ac:spMkLst>
        </pc:spChg>
        <pc:spChg chg="del">
          <ac:chgData name="Scott Toney" userId="d00f0b0b-7c14-4551-b84a-9b82841bcd1f" providerId="ADAL" clId="{838ED367-B725-4642-B652-25D817189D1C}" dt="2024-11-23T17:26:41.748" v="2660" actId="478"/>
          <ac:spMkLst>
            <pc:docMk/>
            <pc:sldMk cId="3697575922" sldId="452"/>
            <ac:spMk id="3" creationId="{6D864F54-6000-BC96-630C-01B0A0D36DC5}"/>
          </ac:spMkLst>
        </pc:spChg>
        <pc:picChg chg="add mod">
          <ac:chgData name="Scott Toney" userId="d00f0b0b-7c14-4551-b84a-9b82841bcd1f" providerId="ADAL" clId="{838ED367-B725-4642-B652-25D817189D1C}" dt="2024-11-23T17:26:37.161" v="2658" actId="1076"/>
          <ac:picMkLst>
            <pc:docMk/>
            <pc:sldMk cId="3697575922" sldId="452"/>
            <ac:picMk id="5" creationId="{65631166-8EBC-7B0F-7FEA-23AF343B2E58}"/>
          </ac:picMkLst>
        </pc:picChg>
      </pc:sldChg>
      <pc:sldChg chg="addSp delSp new mod ord">
        <pc:chgData name="Scott Toney" userId="d00f0b0b-7c14-4551-b84a-9b82841bcd1f" providerId="ADAL" clId="{838ED367-B725-4642-B652-25D817189D1C}" dt="2024-11-23T17:29:29.101" v="2671"/>
        <pc:sldMkLst>
          <pc:docMk/>
          <pc:sldMk cId="610785629" sldId="453"/>
        </pc:sldMkLst>
        <pc:spChg chg="del">
          <ac:chgData name="Scott Toney" userId="d00f0b0b-7c14-4551-b84a-9b82841bcd1f" providerId="ADAL" clId="{838ED367-B725-4642-B652-25D817189D1C}" dt="2024-11-23T17:28:07.748" v="2662" actId="478"/>
          <ac:spMkLst>
            <pc:docMk/>
            <pc:sldMk cId="610785629" sldId="453"/>
            <ac:spMk id="2" creationId="{A9D8C608-EB73-C8BD-A109-5F32F169E27A}"/>
          </ac:spMkLst>
        </pc:spChg>
        <pc:spChg chg="del">
          <ac:chgData name="Scott Toney" userId="d00f0b0b-7c14-4551-b84a-9b82841bcd1f" providerId="ADAL" clId="{838ED367-B725-4642-B652-25D817189D1C}" dt="2024-11-23T17:28:10.555" v="2663" actId="478"/>
          <ac:spMkLst>
            <pc:docMk/>
            <pc:sldMk cId="610785629" sldId="453"/>
            <ac:spMk id="3" creationId="{A351481B-168D-D151-6C40-BA0DBC587E4D}"/>
          </ac:spMkLst>
        </pc:spChg>
        <pc:picChg chg="add">
          <ac:chgData name="Scott Toney" userId="d00f0b0b-7c14-4551-b84a-9b82841bcd1f" providerId="ADAL" clId="{838ED367-B725-4642-B652-25D817189D1C}" dt="2024-11-23T17:28:11.649" v="2664" actId="22"/>
          <ac:picMkLst>
            <pc:docMk/>
            <pc:sldMk cId="610785629" sldId="453"/>
            <ac:picMk id="5" creationId="{A4EF3CE4-1D81-FA21-7E4E-734A88F31FFB}"/>
          </ac:picMkLst>
        </pc:picChg>
      </pc:sldChg>
      <pc:sldChg chg="addSp delSp modSp new mod">
        <pc:chgData name="Scott Toney" userId="d00f0b0b-7c14-4551-b84a-9b82841bcd1f" providerId="ADAL" clId="{838ED367-B725-4642-B652-25D817189D1C}" dt="2024-11-23T22:59:03.945" v="2738" actId="14100"/>
        <pc:sldMkLst>
          <pc:docMk/>
          <pc:sldMk cId="908152022" sldId="454"/>
        </pc:sldMkLst>
        <pc:spChg chg="mod">
          <ac:chgData name="Scott Toney" userId="d00f0b0b-7c14-4551-b84a-9b82841bcd1f" providerId="ADAL" clId="{838ED367-B725-4642-B652-25D817189D1C}" dt="2024-11-23T22:47:31.305" v="2720" actId="20577"/>
          <ac:spMkLst>
            <pc:docMk/>
            <pc:sldMk cId="908152022" sldId="454"/>
            <ac:spMk id="2" creationId="{1A7635DA-DE8B-F8C6-0EA1-CFF8F6424273}"/>
          </ac:spMkLst>
        </pc:spChg>
        <pc:spChg chg="del">
          <ac:chgData name="Scott Toney" userId="d00f0b0b-7c14-4551-b84a-9b82841bcd1f" providerId="ADAL" clId="{838ED367-B725-4642-B652-25D817189D1C}" dt="2024-11-23T22:51:46.917" v="2723" actId="478"/>
          <ac:spMkLst>
            <pc:docMk/>
            <pc:sldMk cId="908152022" sldId="454"/>
            <ac:spMk id="3" creationId="{F4E91763-B9B1-37A5-17FB-829276CC4D2E}"/>
          </ac:spMkLst>
        </pc:spChg>
        <pc:picChg chg="add del">
          <ac:chgData name="Scott Toney" userId="d00f0b0b-7c14-4551-b84a-9b82841bcd1f" providerId="ADAL" clId="{838ED367-B725-4642-B652-25D817189D1C}" dt="2024-11-23T22:47:42.322" v="2722" actId="478"/>
          <ac:picMkLst>
            <pc:docMk/>
            <pc:sldMk cId="908152022" sldId="454"/>
            <ac:picMk id="10242" creationId="{74BB77F4-9A73-B68C-9E00-994121DBE83C}"/>
          </ac:picMkLst>
        </pc:picChg>
        <pc:picChg chg="add del mod">
          <ac:chgData name="Scott Toney" userId="d00f0b0b-7c14-4551-b84a-9b82841bcd1f" providerId="ADAL" clId="{838ED367-B725-4642-B652-25D817189D1C}" dt="2024-11-23T22:58:51.927" v="2734" actId="478"/>
          <ac:picMkLst>
            <pc:docMk/>
            <pc:sldMk cId="908152022" sldId="454"/>
            <ac:picMk id="10244" creationId="{D0C53A58-4A2A-D122-C5AB-09F21ADC54D1}"/>
          </ac:picMkLst>
        </pc:picChg>
        <pc:picChg chg="add mod">
          <ac:chgData name="Scott Toney" userId="d00f0b0b-7c14-4551-b84a-9b82841bcd1f" providerId="ADAL" clId="{838ED367-B725-4642-B652-25D817189D1C}" dt="2024-11-23T22:56:47.877" v="2733" actId="14100"/>
          <ac:picMkLst>
            <pc:docMk/>
            <pc:sldMk cId="908152022" sldId="454"/>
            <ac:picMk id="10246" creationId="{2C99D7B8-DD9D-E6F0-D218-E6C7C7D53E6C}"/>
          </ac:picMkLst>
        </pc:picChg>
        <pc:picChg chg="add mod">
          <ac:chgData name="Scott Toney" userId="d00f0b0b-7c14-4551-b84a-9b82841bcd1f" providerId="ADAL" clId="{838ED367-B725-4642-B652-25D817189D1C}" dt="2024-11-23T22:59:03.945" v="2738" actId="14100"/>
          <ac:picMkLst>
            <pc:docMk/>
            <pc:sldMk cId="908152022" sldId="454"/>
            <ac:picMk id="10248" creationId="{6126EF26-B956-A052-A8DD-BB484E05FC0D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F0E0CC-81FB-4369-83C7-C093C749F01C}" type="datetimeFigureOut">
              <a:rPr lang="en-US" smtClean="0"/>
              <a:t>11/23/2024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0016BC-6788-4F66-8122-605D67B3A5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7443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0016BC-6788-4F66-8122-605D67B3A5A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8228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Foundations of Information management – Access/Visio</a:t>
            </a:r>
          </a:p>
          <a:p>
            <a:r>
              <a:rPr lang="en-US" dirty="0"/>
              <a:t>Enterprise Information Management</a:t>
            </a:r>
          </a:p>
          <a:p>
            <a:r>
              <a:rPr lang="en-US" dirty="0"/>
              <a:t>Data Warehousing and Business Intelligence ----Servius Snape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0016BC-6788-4F66-8122-605D67B3A5A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6369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From 2005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0016BC-6788-4F66-8122-605D67B3A5A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4071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Albus </a:t>
            </a:r>
            <a:r>
              <a:rPr lang="en-US" dirty="0" err="1"/>
              <a:t>Dumbeldor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0016BC-6788-4F66-8122-605D67B3A5A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9437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Gilderoy</a:t>
            </a:r>
            <a:r>
              <a:rPr lang="en-US" dirty="0"/>
              <a:t> Lockhart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0016BC-6788-4F66-8122-605D67B3A5A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9610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Remus Lupin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0016BC-6788-4F66-8122-605D67B3A5A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98042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0016BC-6788-4F66-8122-605D67B3A5A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9728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Harry Potter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0016BC-6788-4F66-8122-605D67B3A5A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3586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5400" cap="all" baseline="0">
                <a:solidFill>
                  <a:schemeClr val="tx1"/>
                </a:solidFill>
                <a:latin typeface="Neue Haas Grotesk Text Pro" panose="020B0504020202020204" pitchFamily="34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accent1"/>
                </a:solidFill>
                <a:latin typeface="Neue Haas Grotesk Text Pro" panose="020B0504020202020204" pitchFamily="34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  <a:prstGeom prst="rect">
            <a:avLst/>
          </a:prstGeom>
        </p:spPr>
        <p:txBody>
          <a:bodyPr/>
          <a:lstStyle>
            <a:lvl1pPr>
              <a:defRPr baseline="0">
                <a:solidFill>
                  <a:schemeClr val="tx2"/>
                </a:solidFill>
                <a:latin typeface="Neue Haas Grotesk Text Pro" panose="020B0504020202020204" pitchFamily="34" charset="77"/>
              </a:defRPr>
            </a:lvl1pPr>
          </a:lstStyle>
          <a:p>
            <a:fld id="{87DE6118-2437-4B30-8E3C-4D2BE6020583}" type="datetimeFigureOut">
              <a:rPr lang="en-US" smtClean="0"/>
              <a:pPr/>
              <a:t>11/23/2024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  <a:prstGeom prst="rect">
            <a:avLst/>
          </a:prstGeom>
        </p:spPr>
        <p:txBody>
          <a:bodyPr/>
          <a:lstStyle>
            <a:lvl1pPr algn="ctr">
              <a:defRPr baseline="0">
                <a:solidFill>
                  <a:schemeClr val="tx2"/>
                </a:solidFill>
                <a:latin typeface="Neue Haas Grotesk Text Pro" panose="020B0504020202020204" pitchFamily="34" charset="77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  <a:prstGeom prst="rect">
            <a:avLst/>
          </a:prstGeom>
        </p:spPr>
        <p:txBody>
          <a:bodyPr/>
          <a:lstStyle>
            <a:lvl1pPr>
              <a:defRPr baseline="0">
                <a:solidFill>
                  <a:schemeClr val="tx2"/>
                </a:solidFill>
                <a:latin typeface="Neue Haas Grotesk Text Pro" panose="020B0504020202020204" pitchFamily="34" charset="77"/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pic>
        <p:nvPicPr>
          <p:cNvPr id="12" name="Picture 11" descr="Shape&#10;&#10;Description automatically generated with medium confidence">
            <a:extLst>
              <a:ext uri="{FF2B5EF4-FFF2-40B4-BE49-F238E27FC236}">
                <a16:creationId xmlns:a16="http://schemas.microsoft.com/office/drawing/2014/main" id="{CB1570E6-34F2-2AA1-07D8-CA00895F4F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4794" y="335401"/>
            <a:ext cx="3800475" cy="508050"/>
          </a:xfrm>
          <a:prstGeom prst="rect">
            <a:avLst/>
          </a:prstGeom>
        </p:spPr>
      </p:pic>
      <p:pic>
        <p:nvPicPr>
          <p:cNvPr id="8" name="Picture 7" descr="Shape&#10;&#10;Description automatically generated with medium confidence">
            <a:extLst>
              <a:ext uri="{FF2B5EF4-FFF2-40B4-BE49-F238E27FC236}">
                <a16:creationId xmlns:a16="http://schemas.microsoft.com/office/drawing/2014/main" id="{971CAC06-40C0-0118-EBC3-57B3A6DD502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994794" y="335401"/>
            <a:ext cx="3800475" cy="508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4317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1915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1571625"/>
            <a:ext cx="9601200" cy="4819650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1"/>
                </a:solidFill>
              </a:defRPr>
            </a:lvl1pPr>
            <a:lvl2pPr>
              <a:defRPr sz="4800">
                <a:solidFill>
                  <a:schemeClr val="accent1"/>
                </a:solidFill>
              </a:defRPr>
            </a:lvl2pPr>
            <a:lvl3pPr>
              <a:defRPr sz="4400">
                <a:solidFill>
                  <a:schemeClr val="accent1"/>
                </a:solidFill>
              </a:defRPr>
            </a:lvl3pPr>
            <a:lvl4pPr>
              <a:defRPr sz="4400">
                <a:solidFill>
                  <a:schemeClr val="accent1"/>
                </a:solidFill>
              </a:defRPr>
            </a:lvl4pPr>
            <a:lvl5pPr>
              <a:defRPr sz="40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43871DC1-F413-F840-5898-733E6F4DE3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45862" y="281186"/>
            <a:ext cx="585050" cy="404614"/>
          </a:xfrm>
          <a:prstGeom prst="rect">
            <a:avLst/>
          </a:prstGeom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CB82AAF5-E8C0-1E85-9B58-7E00144BEB4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45862" y="281186"/>
            <a:ext cx="585050" cy="404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9018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>
            <a:normAutofit/>
          </a:bodyPr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7251C91-4D5E-AC7D-8AF1-2A4B0B26103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1345862" y="281186"/>
            <a:ext cx="585049" cy="40461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CD0D1A3-AC70-9D31-4AB2-A5C1676276F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1345862" y="281186"/>
            <a:ext cx="585049" cy="404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4335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>
            <a:noAutofit/>
          </a:bodyPr>
          <a:lstStyle>
            <a:lvl1pPr>
              <a:defRPr sz="4400" baseline="0">
                <a:solidFill>
                  <a:schemeClr val="accent1"/>
                </a:solidFill>
              </a:defRPr>
            </a:lvl1pPr>
            <a:lvl2pPr>
              <a:defRPr sz="4400" baseline="0">
                <a:solidFill>
                  <a:schemeClr val="accent1"/>
                </a:solidFill>
              </a:defRPr>
            </a:lvl2pPr>
            <a:lvl3pPr>
              <a:defRPr sz="4000" baseline="0">
                <a:solidFill>
                  <a:schemeClr val="accent1"/>
                </a:solidFill>
              </a:defRPr>
            </a:lvl3pPr>
            <a:lvl4pPr>
              <a:defRPr sz="4000" baseline="0">
                <a:solidFill>
                  <a:schemeClr val="accent1"/>
                </a:solidFill>
              </a:defRPr>
            </a:lvl4pPr>
            <a:lvl5pPr>
              <a:defRPr sz="3600" baseline="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>
            <a:noAutofit/>
          </a:bodyPr>
          <a:lstStyle>
            <a:lvl1pPr>
              <a:defRPr sz="4400">
                <a:solidFill>
                  <a:schemeClr val="accent1"/>
                </a:solidFill>
              </a:defRPr>
            </a:lvl1pPr>
            <a:lvl2pPr>
              <a:defRPr sz="4400">
                <a:solidFill>
                  <a:schemeClr val="accent1"/>
                </a:solidFill>
              </a:defRPr>
            </a:lvl2pPr>
            <a:lvl3pPr>
              <a:defRPr sz="4000">
                <a:solidFill>
                  <a:schemeClr val="accent1"/>
                </a:solidFill>
              </a:defRPr>
            </a:lvl3pPr>
            <a:lvl4pPr>
              <a:defRPr sz="4000">
                <a:solidFill>
                  <a:schemeClr val="accent1"/>
                </a:solidFill>
              </a:defRPr>
            </a:lvl4pPr>
            <a:lvl5pPr>
              <a:defRPr sz="36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22193B7B-5AB0-D14D-4D93-0AB6FCA879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45862" y="281186"/>
            <a:ext cx="585050" cy="404614"/>
          </a:xfrm>
          <a:prstGeom prst="rect">
            <a:avLst/>
          </a:prstGeom>
        </p:spPr>
      </p:pic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9F9605AF-1109-8702-D639-661D8B65A83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45862" y="281186"/>
            <a:ext cx="585050" cy="404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3261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>
            <a:noAutofit/>
          </a:bodyPr>
          <a:lstStyle>
            <a:lvl1pPr>
              <a:defRPr sz="4000" baseline="0">
                <a:solidFill>
                  <a:schemeClr val="accent1"/>
                </a:solidFill>
              </a:defRPr>
            </a:lvl1pPr>
            <a:lvl2pPr>
              <a:defRPr sz="4000" baseline="0">
                <a:solidFill>
                  <a:schemeClr val="accent1"/>
                </a:solidFill>
              </a:defRPr>
            </a:lvl2pPr>
            <a:lvl3pPr>
              <a:defRPr sz="3600" baseline="0">
                <a:solidFill>
                  <a:schemeClr val="accent1"/>
                </a:solidFill>
              </a:defRPr>
            </a:lvl3pPr>
            <a:lvl4pPr>
              <a:defRPr sz="3600" baseline="0">
                <a:solidFill>
                  <a:schemeClr val="accent1"/>
                </a:solidFill>
              </a:defRPr>
            </a:lvl4pPr>
            <a:lvl5pPr>
              <a:defRPr sz="3200" baseline="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>
            <a:noAutofit/>
          </a:bodyPr>
          <a:lstStyle>
            <a:lvl1pPr>
              <a:defRPr sz="4000" baseline="0">
                <a:solidFill>
                  <a:schemeClr val="accent1"/>
                </a:solidFill>
              </a:defRPr>
            </a:lvl1pPr>
            <a:lvl2pPr>
              <a:defRPr sz="4000" baseline="0">
                <a:solidFill>
                  <a:schemeClr val="accent1"/>
                </a:solidFill>
              </a:defRPr>
            </a:lvl2pPr>
            <a:lvl3pPr>
              <a:defRPr sz="3600" baseline="0">
                <a:solidFill>
                  <a:schemeClr val="accent1"/>
                </a:solidFill>
              </a:defRPr>
            </a:lvl3pPr>
            <a:lvl4pPr>
              <a:defRPr sz="3600" baseline="0">
                <a:solidFill>
                  <a:schemeClr val="accent1"/>
                </a:solidFill>
              </a:defRPr>
            </a:lvl4pPr>
            <a:lvl5pPr>
              <a:defRPr sz="3200" baseline="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5EBB10E6-BF6A-FEF6-8528-DAF88D62CA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45862" y="281186"/>
            <a:ext cx="585050" cy="404614"/>
          </a:xfrm>
          <a:prstGeom prst="rect">
            <a:avLst/>
          </a:prstGeom>
        </p:spPr>
      </p:pic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14E0CA52-B380-BA41-7060-A85FB2C05B7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45862" y="281186"/>
            <a:ext cx="585050" cy="404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450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073B589B-4F11-A1C5-C6F1-995344C38F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45862" y="281186"/>
            <a:ext cx="585050" cy="404614"/>
          </a:xfrm>
          <a:prstGeom prst="rect">
            <a:avLst/>
          </a:prstGeom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D38A9978-F909-15DB-55C0-0AA51EDDD65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45862" y="281186"/>
            <a:ext cx="585050" cy="404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4953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BB7F439C-B775-C8B3-8195-631199B92A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45862" y="281186"/>
            <a:ext cx="585050" cy="404614"/>
          </a:xfrm>
          <a:prstGeom prst="rect">
            <a:avLst/>
          </a:prstGeom>
        </p:spPr>
      </p:pic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AD377A88-AFFA-F0C7-B474-DDC3D40341F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45862" y="281186"/>
            <a:ext cx="585050" cy="404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9636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 userDrawn="1"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>
            <a:normAutofit/>
          </a:bodyPr>
          <a:lstStyle>
            <a:lvl1pPr>
              <a:defRPr sz="4400">
                <a:solidFill>
                  <a:schemeClr val="accent1"/>
                </a:solidFill>
              </a:defRPr>
            </a:lvl1pPr>
            <a:lvl2pPr>
              <a:defRPr sz="4400">
                <a:solidFill>
                  <a:schemeClr val="accent1"/>
                </a:solidFill>
              </a:defRPr>
            </a:lvl2pPr>
            <a:lvl3pPr>
              <a:defRPr sz="4000">
                <a:solidFill>
                  <a:schemeClr val="accent1"/>
                </a:solidFill>
              </a:defRPr>
            </a:lvl3pPr>
            <a:lvl4pPr>
              <a:defRPr sz="4000">
                <a:solidFill>
                  <a:schemeClr val="accent1"/>
                </a:solidFill>
              </a:defRPr>
            </a:lvl4pPr>
            <a:lvl5pPr>
              <a:defRPr sz="3600">
                <a:solidFill>
                  <a:schemeClr val="accent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>
            <a:normAutofit/>
          </a:bodyPr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3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D3030B3A-44D9-D625-1CCC-990183525B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45862" y="281186"/>
            <a:ext cx="585050" cy="404614"/>
          </a:xfrm>
          <a:prstGeom prst="rect">
            <a:avLst/>
          </a:prstGeom>
        </p:spPr>
      </p:pic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5AEAFA95-1B77-6672-8B59-1E031C3108C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45862" y="281186"/>
            <a:ext cx="585050" cy="404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307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>
            <a:normAutofit/>
          </a:bodyPr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3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56D350B0-A96A-C4DC-40D2-EAFE0C24EB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45862" y="281186"/>
            <a:ext cx="585050" cy="404614"/>
          </a:xfrm>
          <a:prstGeom prst="rect">
            <a:avLst/>
          </a:prstGeom>
        </p:spPr>
      </p:pic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814385D6-EC10-C8AD-C4CF-DC6429C5E67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45862" y="281186"/>
            <a:ext cx="585050" cy="404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42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001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1581150"/>
            <a:ext cx="9601200" cy="48196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5420009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1"/>
          </a:solidFill>
          <a:latin typeface="Neue Haas Grotesk Text Pro" panose="020B0504020202020204" pitchFamily="34" charset="77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4400" kern="1200" baseline="0">
          <a:solidFill>
            <a:schemeClr val="accent1"/>
          </a:solidFill>
          <a:latin typeface="Neue Haas Grotesk Text Pro" panose="020B0504020202020204" pitchFamily="34" charset="77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4400" i="1" kern="1200" baseline="0">
          <a:solidFill>
            <a:schemeClr val="accent1"/>
          </a:solidFill>
          <a:latin typeface="Neue Haas Grotesk Text Pro" panose="020B0504020202020204" pitchFamily="34" charset="77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4000" kern="1200" baseline="0">
          <a:solidFill>
            <a:schemeClr val="accent1"/>
          </a:solidFill>
          <a:latin typeface="Neue Haas Grotesk Text Pro" panose="020B0504020202020204" pitchFamily="34" charset="77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4000" i="1" kern="1200" baseline="0">
          <a:solidFill>
            <a:schemeClr val="accent1"/>
          </a:solidFill>
          <a:latin typeface="Neue Haas Grotesk Text Pro" panose="020B0504020202020204" pitchFamily="34" charset="77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3600" kern="1200" baseline="0">
          <a:solidFill>
            <a:schemeClr val="accent1"/>
          </a:solidFill>
          <a:latin typeface="Neue Haas Grotesk Text Pro" panose="020B0504020202020204" pitchFamily="34" charset="77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D3243-9DC7-23A3-E688-349261FD1F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1201881"/>
          </a:xfrm>
        </p:spPr>
        <p:txBody>
          <a:bodyPr/>
          <a:lstStyle/>
          <a:p>
            <a:r>
              <a:rPr lang="en-US" b="0" i="0" dirty="0">
                <a:effectLst/>
                <a:latin typeface="Arial" panose="020B0604020202020204" pitchFamily="34" charset="0"/>
              </a:rPr>
              <a:t>Pushing beyond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615AD5-62A2-CFFF-01F9-A8FB37723D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79906" y="2990335"/>
            <a:ext cx="6831673" cy="1086237"/>
          </a:xfrm>
        </p:spPr>
        <p:txBody>
          <a:bodyPr/>
          <a:lstStyle/>
          <a:p>
            <a:r>
              <a:rPr lang="en-US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maintaining a good balance of challenge and support in an introductory database class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28838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4AF6B8-CE18-8FEF-A322-D343EDC301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A36DFA-B248-E9CB-E54F-F219DCAA4A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10354962" cy="819150"/>
          </a:xfrm>
        </p:spPr>
        <p:txBody>
          <a:bodyPr>
            <a:normAutofit/>
          </a:bodyPr>
          <a:lstStyle/>
          <a:p>
            <a:r>
              <a:rPr lang="en-US" dirty="0"/>
              <a:t>Change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1377D8-F047-1F3D-FF24-71F184C824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4088" y="1571625"/>
            <a:ext cx="5549030" cy="481965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Retirement</a:t>
            </a:r>
          </a:p>
          <a:p>
            <a:r>
              <a:rPr lang="en-US" dirty="0"/>
              <a:t>New Instructors Top To Bottom</a:t>
            </a:r>
          </a:p>
          <a:p>
            <a:r>
              <a:rPr lang="en-US" dirty="0"/>
              <a:t>Change of Philosophy – Kinder and Gentler</a:t>
            </a:r>
          </a:p>
        </p:txBody>
      </p:sp>
      <p:pic>
        <p:nvPicPr>
          <p:cNvPr id="3076" name="Picture 4" descr="Minerva McGonagall Wallpaper - Hogwarts Professors Wallpaper (32797306 ...">
            <a:extLst>
              <a:ext uri="{FF2B5EF4-FFF2-40B4-BE49-F238E27FC236}">
                <a16:creationId xmlns:a16="http://schemas.microsoft.com/office/drawing/2014/main" id="{25ADB61B-695C-6AD6-8379-3441DF6D4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4976" y="1929009"/>
            <a:ext cx="5787024" cy="4340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50542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75170C-D9AE-12CD-D63D-5EA008AC66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3E83E-86C7-A9CD-0272-53303ABFB7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10354962" cy="819150"/>
          </a:xfrm>
        </p:spPr>
        <p:txBody>
          <a:bodyPr>
            <a:normAutofit/>
          </a:bodyPr>
          <a:lstStyle/>
          <a:p>
            <a:r>
              <a:rPr lang="en-US" dirty="0"/>
              <a:t>Change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3F7D9A-8600-E362-F345-131E7A0E57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271000"/>
            <a:ext cx="7171151" cy="528637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Removed forms</a:t>
            </a:r>
          </a:p>
          <a:p>
            <a:r>
              <a:rPr lang="en-US" dirty="0"/>
              <a:t>More practice on queries</a:t>
            </a:r>
          </a:p>
          <a:p>
            <a:r>
              <a:rPr lang="en-US" dirty="0"/>
              <a:t>Flipped Classroom</a:t>
            </a:r>
          </a:p>
          <a:p>
            <a:r>
              <a:rPr lang="en-US" dirty="0"/>
              <a:t>Books optional</a:t>
            </a:r>
          </a:p>
          <a:p>
            <a:r>
              <a:rPr lang="en-US" dirty="0"/>
              <a:t>Kept Quarter long project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447581-57A6-B76E-7FCA-E99160E731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0568" y="237961"/>
            <a:ext cx="3549832" cy="6382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7799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32CA41-9886-040C-EB5B-A7A9FA08DC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EB1241-88BF-62A3-D4D2-962A1CF1B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10354962" cy="819150"/>
          </a:xfrm>
        </p:spPr>
        <p:txBody>
          <a:bodyPr>
            <a:normAutofit/>
          </a:bodyPr>
          <a:lstStyle/>
          <a:p>
            <a:r>
              <a:rPr lang="en-US" dirty="0"/>
              <a:t>Change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538D2A-6F0C-E3D7-A7B8-86B396623A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More time in class to practice, ask questions</a:t>
            </a:r>
          </a:p>
          <a:p>
            <a:r>
              <a:rPr lang="en-US" dirty="0"/>
              <a:t>Continued to work in teams and get feedback from class</a:t>
            </a:r>
          </a:p>
          <a:p>
            <a:r>
              <a:rPr lang="en-US" dirty="0"/>
              <a:t>Found software to help students with Macs</a:t>
            </a:r>
          </a:p>
        </p:txBody>
      </p:sp>
    </p:spTree>
    <p:extLst>
      <p:ext uri="{BB962C8B-B14F-4D97-AF65-F5344CB8AC3E}">
        <p14:creationId xmlns:p14="http://schemas.microsoft.com/office/powerpoint/2010/main" val="28592506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4F6301-E5CC-E4D4-D8E6-128924806E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EE23A9-DF0E-DD04-A180-151A541EE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10354962" cy="819150"/>
          </a:xfrm>
        </p:spPr>
        <p:txBody>
          <a:bodyPr>
            <a:normAutofit/>
          </a:bodyPr>
          <a:lstStyle/>
          <a:p>
            <a:r>
              <a:rPr lang="en-US" dirty="0"/>
              <a:t>Disruption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DCB072-784B-5E1A-FD3F-68F52941BE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6510" y="1571625"/>
            <a:ext cx="6814158" cy="517990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Loved by top students</a:t>
            </a:r>
          </a:p>
          <a:p>
            <a:r>
              <a:rPr lang="en-US" dirty="0"/>
              <a:t>Weaker students struggled mightily</a:t>
            </a:r>
          </a:p>
          <a:p>
            <a:r>
              <a:rPr lang="en-US" dirty="0"/>
              <a:t>More “figure it out” from the </a:t>
            </a:r>
            <a:r>
              <a:rPr lang="en-US" dirty="0" err="1"/>
              <a:t>POV</a:t>
            </a:r>
            <a:r>
              <a:rPr lang="en-US" dirty="0"/>
              <a:t> of students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79DDDAA3-C35D-341D-64DA-00F84A57E2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918156" y="685800"/>
            <a:ext cx="4417898" cy="5822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70246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71E9E3-0540-B495-BAA1-1598C280C9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F4A12-58C9-7112-C3D7-DDB061205F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10354962" cy="819150"/>
          </a:xfrm>
        </p:spPr>
        <p:txBody>
          <a:bodyPr>
            <a:normAutofit/>
          </a:bodyPr>
          <a:lstStyle/>
          <a:p>
            <a:r>
              <a:rPr lang="en-US" dirty="0"/>
              <a:t>Disruption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ED7C70-19DE-5F29-E1ED-FAF8540BA3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New Professor With New Style</a:t>
            </a:r>
          </a:p>
          <a:p>
            <a:r>
              <a:rPr lang="en-US" dirty="0"/>
              <a:t>Same class, same </a:t>
            </a:r>
            <a:r>
              <a:rPr lang="en-US" dirty="0" err="1"/>
              <a:t>LO’s</a:t>
            </a:r>
            <a:r>
              <a:rPr lang="en-US" dirty="0"/>
              <a:t>, more challenge, less guidance</a:t>
            </a:r>
          </a:p>
          <a:p>
            <a:r>
              <a:rPr lang="en-US" dirty="0"/>
              <a:t>Integrate AI with Access as part of final project/contest</a:t>
            </a:r>
          </a:p>
        </p:txBody>
      </p:sp>
    </p:spTree>
    <p:extLst>
      <p:ext uri="{BB962C8B-B14F-4D97-AF65-F5344CB8AC3E}">
        <p14:creationId xmlns:p14="http://schemas.microsoft.com/office/powerpoint/2010/main" val="40094580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F25596-68A9-6D8B-BFD8-B9C06B6144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3B3D8-6C1D-4F16-2321-8BE1CBA0CB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10354962" cy="819150"/>
          </a:xfrm>
        </p:spPr>
        <p:txBody>
          <a:bodyPr>
            <a:normAutofit/>
          </a:bodyPr>
          <a:lstStyle/>
          <a:p>
            <a:r>
              <a:rPr lang="en-US" dirty="0"/>
              <a:t>Disruption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14A9A1-A6ED-5F49-D83C-4CD941FCD1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Not clear that </a:t>
            </a:r>
            <a:r>
              <a:rPr lang="en-US" dirty="0" err="1"/>
              <a:t>LO’s</a:t>
            </a:r>
            <a:r>
              <a:rPr lang="en-US" dirty="0"/>
              <a:t> were priority</a:t>
            </a:r>
          </a:p>
          <a:p>
            <a:r>
              <a:rPr lang="en-US" dirty="0"/>
              <a:t>Not clear that students were ready for second class</a:t>
            </a:r>
          </a:p>
          <a:p>
            <a:r>
              <a:rPr lang="en-US" dirty="0"/>
              <a:t>But….AI integration meets an industry need</a:t>
            </a:r>
          </a:p>
        </p:txBody>
      </p:sp>
    </p:spTree>
    <p:extLst>
      <p:ext uri="{BB962C8B-B14F-4D97-AF65-F5344CB8AC3E}">
        <p14:creationId xmlns:p14="http://schemas.microsoft.com/office/powerpoint/2010/main" val="26739463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42AE82-8C83-8EF4-3834-B0AA20C69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Rebalancing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6BA157-6976-40AB-116A-7201D1A2FC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0455" y="1504950"/>
            <a:ext cx="7058416" cy="5286375"/>
          </a:xfrm>
        </p:spPr>
        <p:txBody>
          <a:bodyPr>
            <a:normAutofit/>
          </a:bodyPr>
          <a:lstStyle/>
          <a:p>
            <a:r>
              <a:rPr lang="en-US" dirty="0"/>
              <a:t>Update Software (SQLite, Lucid Charts)</a:t>
            </a:r>
          </a:p>
          <a:p>
            <a:r>
              <a:rPr lang="en-US" dirty="0"/>
              <a:t>Move from reports and forms to visualizations (Tableau)</a:t>
            </a:r>
          </a:p>
          <a:p>
            <a:r>
              <a:rPr lang="en-US" dirty="0"/>
              <a:t>Possible move to MySQL</a:t>
            </a:r>
          </a:p>
        </p:txBody>
      </p:sp>
      <p:pic>
        <p:nvPicPr>
          <p:cNvPr id="5122" name="Picture 2" descr="Remus Lupin - Hogwarts Professors Photo (18895598) - Fanpop">
            <a:extLst>
              <a:ext uri="{FF2B5EF4-FFF2-40B4-BE49-F238E27FC236}">
                <a16:creationId xmlns:a16="http://schemas.microsoft.com/office/drawing/2014/main" id="{5258F622-C106-294D-6B23-5E2532CC36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4421" y="1302707"/>
            <a:ext cx="4213873" cy="5621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93335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5631166-8EBC-7B0F-7FEA-23AF343B2E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555" y="308280"/>
            <a:ext cx="8635622" cy="6241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5759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4EF3CE4-1D81-FA21-7E4E-734A88F31F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9424" y="895220"/>
            <a:ext cx="9773152" cy="5067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7856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A165A5-F1BE-EAAF-EDE3-6A4102A95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Rebalancing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98365-5E42-7DCB-5131-2EE0346B51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Did not get to AI integration</a:t>
            </a:r>
          </a:p>
          <a:p>
            <a:r>
              <a:rPr lang="en-US" dirty="0"/>
              <a:t>Did find time for 9 query exercises with more than 300 queries to work through</a:t>
            </a:r>
          </a:p>
          <a:p>
            <a:r>
              <a:rPr lang="en-US" dirty="0"/>
              <a:t>AI cool use: Insert Statements</a:t>
            </a:r>
          </a:p>
        </p:txBody>
      </p:sp>
    </p:spTree>
    <p:extLst>
      <p:ext uri="{BB962C8B-B14F-4D97-AF65-F5344CB8AC3E}">
        <p14:creationId xmlns:p14="http://schemas.microsoft.com/office/powerpoint/2010/main" val="33390470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7635DA-DE8B-F8C6-0EA1-CFF8F6424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 Envisioned by Harry Potter</a:t>
            </a:r>
          </a:p>
        </p:txBody>
      </p:sp>
      <p:pic>
        <p:nvPicPr>
          <p:cNvPr id="10246" name="Picture 6" descr="Harry Potter and the Chamber of Secrets - Dueling Club - Snape attack's ...">
            <a:extLst>
              <a:ext uri="{FF2B5EF4-FFF2-40B4-BE49-F238E27FC236}">
                <a16:creationId xmlns:a16="http://schemas.microsoft.com/office/drawing/2014/main" id="{2C99D7B8-DD9D-E6F0-D218-E6C7C7D53E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2043210"/>
            <a:ext cx="6463430" cy="2909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 descr="Harry Potter Stuff ⚯͛ on Twitter: &quot;9th September 1993: The 3rd year ...">
            <a:extLst>
              <a:ext uri="{FF2B5EF4-FFF2-40B4-BE49-F238E27FC236}">
                <a16:creationId xmlns:a16="http://schemas.microsoft.com/office/drawing/2014/main" id="{6126EF26-B956-A052-A8DD-BB484E05FC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5928" y="2043211"/>
            <a:ext cx="4526071" cy="2945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81520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0BF6E-B760-D85B-3B58-234F7740C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Rebalancing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AA323D-D8D3-8D4E-D497-84345D8650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354" y="1571625"/>
            <a:ext cx="6162806" cy="4819650"/>
          </a:xfrm>
        </p:spPr>
        <p:txBody>
          <a:bodyPr>
            <a:normAutofit/>
          </a:bodyPr>
          <a:lstStyle/>
          <a:p>
            <a:r>
              <a:rPr lang="en-US" dirty="0"/>
              <a:t>What should the Intro to Database class look like?</a:t>
            </a:r>
          </a:p>
          <a:p>
            <a:r>
              <a:rPr lang="en-US" dirty="0"/>
              <a:t>What about 2 follow on classes? (1 year sequence)</a:t>
            </a:r>
          </a:p>
          <a:p>
            <a:endParaRPr lang="en-US" dirty="0"/>
          </a:p>
        </p:txBody>
      </p:sp>
      <p:pic>
        <p:nvPicPr>
          <p:cNvPr id="8194" name="Picture 2" descr="Database">
            <a:extLst>
              <a:ext uri="{FF2B5EF4-FFF2-40B4-BE49-F238E27FC236}">
                <a16:creationId xmlns:a16="http://schemas.microsoft.com/office/drawing/2014/main" id="{9C24718B-259B-9DEA-7C08-58AAFA6CD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3682" y="1816273"/>
            <a:ext cx="5218317" cy="4098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23691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CFC0DD-7723-68E7-FE12-69407CD10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Rebalancing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D07A01-7014-6930-246B-8087D69A87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571625"/>
            <a:ext cx="5755710" cy="4819650"/>
          </a:xfrm>
        </p:spPr>
        <p:txBody>
          <a:bodyPr/>
          <a:lstStyle/>
          <a:p>
            <a:r>
              <a:rPr lang="en-US" dirty="0"/>
              <a:t>What Software?</a:t>
            </a:r>
          </a:p>
          <a:p>
            <a:r>
              <a:rPr lang="en-US" dirty="0"/>
              <a:t>Cloud?</a:t>
            </a:r>
          </a:p>
          <a:p>
            <a:r>
              <a:rPr lang="en-US" dirty="0"/>
              <a:t>AI?</a:t>
            </a:r>
          </a:p>
          <a:p>
            <a:r>
              <a:rPr lang="en-US" dirty="0"/>
              <a:t>Creation of DB driven applications?</a:t>
            </a:r>
          </a:p>
          <a:p>
            <a:endParaRPr lang="en-US" dirty="0"/>
          </a:p>
        </p:txBody>
      </p:sp>
      <p:pic>
        <p:nvPicPr>
          <p:cNvPr id="7170" name="Picture 2" descr="The link between cloud computing and artificial intelligence (Reader Forum)">
            <a:extLst>
              <a:ext uri="{FF2B5EF4-FFF2-40B4-BE49-F238E27FC236}">
                <a16:creationId xmlns:a16="http://schemas.microsoft.com/office/drawing/2014/main" id="{168887E6-C44E-9413-8DAD-0179DFCF18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7901" y="910941"/>
            <a:ext cx="5550842" cy="3070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JSAN | Free Full-Text | An Event-Driven Architectural Model for ...">
            <a:extLst>
              <a:ext uri="{FF2B5EF4-FFF2-40B4-BE49-F238E27FC236}">
                <a16:creationId xmlns:a16="http://schemas.microsoft.com/office/drawing/2014/main" id="{D10E4283-EEB2-D531-27A4-2009E5D881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7900" y="4365362"/>
            <a:ext cx="5550843" cy="2025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12869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DF6B5-B529-01EE-1F57-0D3333B11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Rebalancing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A1BE39-D852-4FE4-9AF8-24028D9B07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571625"/>
            <a:ext cx="5354877" cy="4819650"/>
          </a:xfrm>
        </p:spPr>
        <p:txBody>
          <a:bodyPr/>
          <a:lstStyle/>
          <a:p>
            <a:r>
              <a:rPr lang="en-US" dirty="0"/>
              <a:t>We teach Business Analytics…</a:t>
            </a:r>
          </a:p>
          <a:p>
            <a:r>
              <a:rPr lang="en-US" dirty="0"/>
              <a:t>Who should our students become?</a:t>
            </a:r>
          </a:p>
        </p:txBody>
      </p:sp>
      <p:pic>
        <p:nvPicPr>
          <p:cNvPr id="6150" name="Picture 6">
            <a:extLst>
              <a:ext uri="{FF2B5EF4-FFF2-40B4-BE49-F238E27FC236}">
                <a16:creationId xmlns:a16="http://schemas.microsoft.com/office/drawing/2014/main" id="{49AAD160-5DC1-AF8A-22C2-8F5B68DFCF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4524" y="785878"/>
            <a:ext cx="4479127" cy="5605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73544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E38CD-FC62-385B-0C3B-6C1E7C3226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Database Class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D965EB-77E8-76ED-8C68-6797E3C7FB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Where did we come from</a:t>
            </a:r>
          </a:p>
          <a:p>
            <a:r>
              <a:rPr lang="en-US" sz="4400" dirty="0"/>
              <a:t>Change</a:t>
            </a:r>
          </a:p>
          <a:p>
            <a:r>
              <a:rPr lang="en-US" sz="4400" dirty="0"/>
              <a:t>Disruption</a:t>
            </a:r>
          </a:p>
          <a:p>
            <a:r>
              <a:rPr lang="en-US" sz="4400" dirty="0"/>
              <a:t>Rebalancing</a:t>
            </a:r>
          </a:p>
        </p:txBody>
      </p:sp>
      <p:pic>
        <p:nvPicPr>
          <p:cNvPr id="1034" name="Picture 10" descr="Fond d'écran : Harry Potter, Marauders map 1920x1080 - ygaeia - 1476051 ...">
            <a:extLst>
              <a:ext uri="{FF2B5EF4-FFF2-40B4-BE49-F238E27FC236}">
                <a16:creationId xmlns:a16="http://schemas.microsoft.com/office/drawing/2014/main" id="{D3702A17-3C8C-D9D8-2DE8-F31E955ECE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8976" y="3031298"/>
            <a:ext cx="6803024" cy="3826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19478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853A3-55BC-02BD-E044-1388D6E44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Did We Come From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65903C-6E82-13FB-7B6E-2DC7D18253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571625"/>
            <a:ext cx="6462584" cy="4819650"/>
          </a:xfrm>
        </p:spPr>
        <p:txBody>
          <a:bodyPr>
            <a:normAutofit/>
          </a:bodyPr>
          <a:lstStyle/>
          <a:p>
            <a:r>
              <a:rPr lang="en-US" dirty="0"/>
              <a:t>Many years of very polished database sequence – 3 classes</a:t>
            </a:r>
          </a:p>
          <a:p>
            <a:r>
              <a:rPr lang="en-US" dirty="0"/>
              <a:t>Polarizing professor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2050" name="Picture 2" descr="Professor Snape | Severus snape, Harry potter severus snape, Snape ...">
            <a:extLst>
              <a:ext uri="{FF2B5EF4-FFF2-40B4-BE49-F238E27FC236}">
                <a16:creationId xmlns:a16="http://schemas.microsoft.com/office/drawing/2014/main" id="{14835B04-68FF-FCF7-01AF-E43D84CD38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6881" y="1504950"/>
            <a:ext cx="4058995" cy="4667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84337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853A3-55BC-02BD-E044-1388D6E44A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10354962" cy="819150"/>
          </a:xfrm>
        </p:spPr>
        <p:txBody>
          <a:bodyPr>
            <a:normAutofit/>
          </a:bodyPr>
          <a:lstStyle/>
          <a:p>
            <a:r>
              <a:rPr lang="en-US" dirty="0"/>
              <a:t>Where Did We Come From</a:t>
            </a:r>
            <a:endParaRPr lang="en-US" sz="4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65903C-6E82-13FB-7B6E-2DC7D18253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Upper Division Intro class for majors and minors</a:t>
            </a:r>
          </a:p>
          <a:p>
            <a:r>
              <a:rPr lang="en-US" dirty="0"/>
              <a:t>DB Design, Normalization, Build DB, Write Queries, Make Reports, Make Forms (Access)</a:t>
            </a:r>
          </a:p>
          <a:p>
            <a:r>
              <a:rPr lang="en-US" dirty="0"/>
              <a:t>Flat Out Run for 10 Weeks</a:t>
            </a:r>
          </a:p>
        </p:txBody>
      </p:sp>
    </p:spTree>
    <p:extLst>
      <p:ext uri="{BB962C8B-B14F-4D97-AF65-F5344CB8AC3E}">
        <p14:creationId xmlns:p14="http://schemas.microsoft.com/office/powerpoint/2010/main" val="25077889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2675915-253F-DF59-CA11-2459A15C7C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0701" y="25488"/>
            <a:ext cx="8784263" cy="6563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0532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953506-B9DE-9ABB-B3CE-37F77DA87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598DC8-AE7D-3F08-ED3F-30905A9392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D5E03B-91CA-ABC6-236F-F78EC5F589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8949" y="463397"/>
            <a:ext cx="9754101" cy="5931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5912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A999DD-A6C4-2B24-B50C-C492B13D0D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A33967-8BD9-9117-BC8C-1DD3AC61FD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76A199-1013-5EBA-379E-E7A74C58C3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197" y="396719"/>
            <a:ext cx="9817605" cy="6064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0704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F79ACC-53CC-B2DA-33CD-BB19845909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5AF246-DFCB-19E1-7E4D-14FBAFC966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10354962" cy="819150"/>
          </a:xfrm>
        </p:spPr>
        <p:txBody>
          <a:bodyPr>
            <a:normAutofit/>
          </a:bodyPr>
          <a:lstStyle/>
          <a:p>
            <a:r>
              <a:rPr lang="en-US" sz="4400" dirty="0"/>
              <a:t>Where Did </a:t>
            </a:r>
            <a:r>
              <a:rPr lang="en-US" dirty="0"/>
              <a:t>W</a:t>
            </a:r>
            <a:r>
              <a:rPr lang="en-US" sz="4400" dirty="0"/>
              <a:t>e </a:t>
            </a:r>
            <a:r>
              <a:rPr lang="en-US" dirty="0"/>
              <a:t>C</a:t>
            </a:r>
            <a:r>
              <a:rPr lang="en-US" sz="4400" dirty="0"/>
              <a:t>ome </a:t>
            </a:r>
            <a:r>
              <a:rPr lang="en-US" dirty="0"/>
              <a:t>F</a:t>
            </a:r>
            <a:r>
              <a:rPr lang="en-US" sz="4400" dirty="0"/>
              <a:t>rom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9E7B40-E62D-F36B-73F4-5DBC679EFC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571624"/>
            <a:ext cx="9601200" cy="4989813"/>
          </a:xfrm>
        </p:spPr>
        <p:txBody>
          <a:bodyPr>
            <a:normAutofit/>
          </a:bodyPr>
          <a:lstStyle/>
          <a:p>
            <a:r>
              <a:rPr lang="en-US" dirty="0"/>
              <a:t>2 books</a:t>
            </a:r>
          </a:p>
          <a:p>
            <a:r>
              <a:rPr lang="en-US" dirty="0"/>
              <a:t>In Class Lectures</a:t>
            </a:r>
          </a:p>
          <a:p>
            <a:r>
              <a:rPr lang="en-US" dirty="0"/>
              <a:t>Daily in class work</a:t>
            </a:r>
          </a:p>
          <a:p>
            <a:r>
              <a:rPr lang="en-US" dirty="0"/>
              <a:t>Quarter Long Project</a:t>
            </a:r>
          </a:p>
          <a:p>
            <a:r>
              <a:rPr lang="en-US" dirty="0"/>
              <a:t>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34420A-F1A2-C7D8-F21B-7A020453DD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8969" y="1331201"/>
            <a:ext cx="3357086" cy="4062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193870"/>
      </p:ext>
    </p:extLst>
  </p:cSld>
  <p:clrMapOvr>
    <a:masterClrMapping/>
  </p:clrMapOvr>
</p:sld>
</file>

<file path=ppt/theme/theme1.xml><?xml version="1.0" encoding="utf-8"?>
<a:theme xmlns:a="http://schemas.openxmlformats.org/drawingml/2006/main" name="Daniels">
  <a:themeElements>
    <a:clrScheme name="DU 2022">
      <a:dk1>
        <a:srgbClr val="BA0C2F"/>
      </a:dk1>
      <a:lt1>
        <a:srgbClr val="FFFFFF"/>
      </a:lt1>
      <a:dk2>
        <a:srgbClr val="A89968"/>
      </a:dk2>
      <a:lt2>
        <a:srgbClr val="F5F3ED"/>
      </a:lt2>
      <a:accent1>
        <a:srgbClr val="8D1737"/>
      </a:accent1>
      <a:accent2>
        <a:srgbClr val="826140"/>
      </a:accent2>
      <a:accent3>
        <a:srgbClr val="D6D2C3"/>
      </a:accent3>
      <a:accent4>
        <a:srgbClr val="EE3440"/>
      </a:accent4>
      <a:accent5>
        <a:srgbClr val="6C6C2C"/>
      </a:accent5>
      <a:accent6>
        <a:srgbClr val="C9B1CF"/>
      </a:accent6>
      <a:hlink>
        <a:srgbClr val="009383"/>
      </a:hlink>
      <a:folHlink>
        <a:srgbClr val="009383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niels" id="{B5E0572A-84C2-014E-BF36-EF2BB9A5AEFC}" vid="{4463955E-F8AF-004C-97F7-3303A2E06F5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Daniels</Template>
  <TotalTime>19416</TotalTime>
  <Words>368</Words>
  <Application>Microsoft Office PowerPoint</Application>
  <PresentationFormat>Widescreen</PresentationFormat>
  <Paragraphs>82</Paragraphs>
  <Slides>22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Calibri</vt:lpstr>
      <vt:lpstr>Franklin Gothic Book</vt:lpstr>
      <vt:lpstr>Neue Haas Grotesk Text Pro</vt:lpstr>
      <vt:lpstr>Daniels</vt:lpstr>
      <vt:lpstr>Pushing beyond</vt:lpstr>
      <vt:lpstr>As Envisioned by Harry Potter</vt:lpstr>
      <vt:lpstr>Database Class</vt:lpstr>
      <vt:lpstr>Where Did We Come From</vt:lpstr>
      <vt:lpstr>Where Did We Come From</vt:lpstr>
      <vt:lpstr>PowerPoint Presentation</vt:lpstr>
      <vt:lpstr>PowerPoint Presentation</vt:lpstr>
      <vt:lpstr>PowerPoint Presentation</vt:lpstr>
      <vt:lpstr>Where Did We Come From</vt:lpstr>
      <vt:lpstr>Change</vt:lpstr>
      <vt:lpstr>Change</vt:lpstr>
      <vt:lpstr>Change</vt:lpstr>
      <vt:lpstr>Disruption</vt:lpstr>
      <vt:lpstr>Disruption</vt:lpstr>
      <vt:lpstr>Disruption</vt:lpstr>
      <vt:lpstr>Rebalancing</vt:lpstr>
      <vt:lpstr>PowerPoint Presentation</vt:lpstr>
      <vt:lpstr>PowerPoint Presentation</vt:lpstr>
      <vt:lpstr>Rebalancing</vt:lpstr>
      <vt:lpstr>Rebalancing</vt:lpstr>
      <vt:lpstr>Rebalancing</vt:lpstr>
      <vt:lpstr>Rebalancing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Ty Hoagland</dc:creator>
  <cp:lastModifiedBy>Scott Toney</cp:lastModifiedBy>
  <cp:revision>19</cp:revision>
  <dcterms:created xsi:type="dcterms:W3CDTF">2022-11-09T01:09:43Z</dcterms:created>
  <dcterms:modified xsi:type="dcterms:W3CDTF">2024-11-23T22:59:10Z</dcterms:modified>
</cp:coreProperties>
</file>